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1554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69"/>
  </p:normalViewPr>
  <p:slideViewPr>
    <p:cSldViewPr snapToGrid="0" snapToObjects="1">
      <p:cViewPr varScale="1">
        <p:scale>
          <a:sx n="61" d="100"/>
          <a:sy n="61" d="100"/>
        </p:scale>
        <p:origin x="138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254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2540000" y="5029200"/>
            <a:ext cx="10464800" cy="1130300"/>
          </a:xfrm>
          <a:prstGeom prst="rect">
            <a:avLst/>
          </a:prstGeom>
        </p:spPr>
        <p:txBody>
          <a:bodyPr anchor="t"/>
          <a:lstStyle>
            <a:lvl1pPr marL="0" indent="0" algn="ctr">
              <a:spcBef>
                <a:spcPts val="0"/>
              </a:spcBef>
              <a:buClrTx/>
              <a:buSzTx/>
              <a:buNone/>
              <a:defRPr sz="3600"/>
            </a:lvl1pPr>
            <a:lvl2pPr marL="0" indent="0" algn="ctr">
              <a:spcBef>
                <a:spcPts val="0"/>
              </a:spcBef>
              <a:buClrTx/>
              <a:buSzTx/>
              <a:buNone/>
              <a:defRPr sz="3600"/>
            </a:lvl2pPr>
            <a:lvl3pPr marL="0" indent="0" algn="ctr">
              <a:spcBef>
                <a:spcPts val="0"/>
              </a:spcBef>
              <a:buClrTx/>
              <a:buSzTx/>
              <a:buNone/>
              <a:defRPr sz="3600"/>
            </a:lvl3pPr>
            <a:lvl4pPr marL="0" indent="0" algn="ctr">
              <a:spcBef>
                <a:spcPts val="0"/>
              </a:spcBef>
              <a:buClrTx/>
              <a:buSzTx/>
              <a:buNone/>
              <a:defRPr sz="3600"/>
            </a:lvl4pPr>
            <a:lvl5pPr marL="0" indent="0" algn="ctr">
              <a:spcBef>
                <a:spcPts val="0"/>
              </a:spcBef>
              <a:buClrTx/>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540000" y="6362700"/>
            <a:ext cx="10464800" cy="461366"/>
          </a:xfrm>
          <a:prstGeom prst="rect">
            <a:avLst/>
          </a:prstGeom>
        </p:spPr>
        <p:txBody>
          <a:bodyPr anchor="t">
            <a:spAutoFit/>
          </a:bodyPr>
          <a:lstStyle>
            <a:lvl1pPr marL="0" indent="0" algn="ctr">
              <a:spcBef>
                <a:spcPts val="0"/>
              </a:spcBef>
              <a:buClrTx/>
              <a:buSzTx/>
              <a:buNone/>
              <a:defRPr sz="2400" i="1"/>
            </a:lvl1pPr>
          </a:lstStyle>
          <a:p>
            <a:r>
              <a:t>–Johnny Appleseed</a:t>
            </a:r>
          </a:p>
        </p:txBody>
      </p:sp>
      <p:sp>
        <p:nvSpPr>
          <p:cNvPr id="94" name="“Type a quote here.”"/>
          <p:cNvSpPr txBox="1">
            <a:spLocks noGrp="1"/>
          </p:cNvSpPr>
          <p:nvPr>
            <p:ph type="body" sz="quarter" idx="14"/>
          </p:nvPr>
        </p:nvSpPr>
        <p:spPr>
          <a:xfrm>
            <a:off x="254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340394" y="-12700"/>
            <a:ext cx="16551777" cy="11034518"/>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622300" y="508000"/>
            <a:ext cx="12369801" cy="614253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540000" y="6718300"/>
            <a:ext cx="10464800" cy="1422400"/>
          </a:xfrm>
          <a:prstGeom prst="rect">
            <a:avLst/>
          </a:prstGeom>
        </p:spPr>
        <p:txBody>
          <a:bodyPr/>
          <a:lstStyle/>
          <a:p>
            <a:r>
              <a:t>Title Text</a:t>
            </a:r>
          </a:p>
        </p:txBody>
      </p:sp>
      <p:sp>
        <p:nvSpPr>
          <p:cNvPr id="22" name="Body Level One…"/>
          <p:cNvSpPr txBox="1">
            <a:spLocks noGrp="1"/>
          </p:cNvSpPr>
          <p:nvPr>
            <p:ph type="body" sz="quarter" idx="1"/>
          </p:nvPr>
        </p:nvSpPr>
        <p:spPr>
          <a:xfrm>
            <a:off x="2540000" y="8153400"/>
            <a:ext cx="10464800" cy="1130300"/>
          </a:xfrm>
          <a:prstGeom prst="rect">
            <a:avLst/>
          </a:prstGeom>
        </p:spPr>
        <p:txBody>
          <a:bodyPr anchor="t"/>
          <a:lstStyle>
            <a:lvl1pPr marL="0" indent="0" algn="ctr">
              <a:spcBef>
                <a:spcPts val="0"/>
              </a:spcBef>
              <a:buClrTx/>
              <a:buSzTx/>
              <a:buNone/>
              <a:defRPr sz="3600"/>
            </a:lvl1pPr>
            <a:lvl2pPr marL="0" indent="0" algn="ctr">
              <a:spcBef>
                <a:spcPts val="0"/>
              </a:spcBef>
              <a:buClrTx/>
              <a:buSzTx/>
              <a:buNone/>
              <a:defRPr sz="3600"/>
            </a:lvl2pPr>
            <a:lvl3pPr marL="0" indent="0" algn="ctr">
              <a:spcBef>
                <a:spcPts val="0"/>
              </a:spcBef>
              <a:buClrTx/>
              <a:buSzTx/>
              <a:buNone/>
              <a:defRPr sz="3600"/>
            </a:lvl3pPr>
            <a:lvl4pPr marL="0" indent="0" algn="ctr">
              <a:spcBef>
                <a:spcPts val="0"/>
              </a:spcBef>
              <a:buClrTx/>
              <a:buSzTx/>
              <a:buNone/>
              <a:defRPr sz="3600"/>
            </a:lvl4pPr>
            <a:lvl5pPr marL="0" indent="0" algn="ctr">
              <a:spcBef>
                <a:spcPts val="0"/>
              </a:spcBef>
              <a:buClrTx/>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254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3721058" y="-138499"/>
            <a:ext cx="13525502" cy="9017002"/>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222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2222500" y="4724400"/>
            <a:ext cx="5334000" cy="4114800"/>
          </a:xfrm>
          <a:prstGeom prst="rect">
            <a:avLst/>
          </a:prstGeom>
        </p:spPr>
        <p:txBody>
          <a:bodyPr anchor="t"/>
          <a:lstStyle>
            <a:lvl1pPr marL="0" indent="0" algn="ctr">
              <a:spcBef>
                <a:spcPts val="0"/>
              </a:spcBef>
              <a:buClrTx/>
              <a:buSzTx/>
              <a:buNone/>
              <a:defRPr sz="3600"/>
            </a:lvl1pPr>
            <a:lvl2pPr marL="0" indent="0" algn="ctr">
              <a:spcBef>
                <a:spcPts val="0"/>
              </a:spcBef>
              <a:buClrTx/>
              <a:buSzTx/>
              <a:buNone/>
              <a:defRPr sz="3600"/>
            </a:lvl2pPr>
            <a:lvl3pPr marL="0" indent="0" algn="ctr">
              <a:spcBef>
                <a:spcPts val="0"/>
              </a:spcBef>
              <a:buClrTx/>
              <a:buSzTx/>
              <a:buNone/>
              <a:defRPr sz="3600"/>
            </a:lvl3pPr>
            <a:lvl4pPr marL="0" indent="0" algn="ctr">
              <a:spcBef>
                <a:spcPts val="0"/>
              </a:spcBef>
              <a:buClrTx/>
              <a:buSzTx/>
              <a:buNone/>
              <a:defRPr sz="3600"/>
            </a:lvl4pPr>
            <a:lvl5pPr marL="0" indent="0" algn="ctr">
              <a:spcBef>
                <a:spcPts val="0"/>
              </a:spcBef>
              <a:buClrTx/>
              <a:buSzTx/>
              <a:buNone/>
              <a:defRPr sz="36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5743575" y="2032000"/>
            <a:ext cx="10287000" cy="68580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222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2222500" y="1270000"/>
            <a:ext cx="11099800" cy="7213600"/>
          </a:xfrm>
          <a:prstGeom prst="rect">
            <a:avLst/>
          </a:prstGeom>
        </p:spPr>
        <p:txBody>
          <a:bodyPr/>
          <a:lstStyle>
            <a:lvl1pPr>
              <a:buClrTx/>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696200" y="4965700"/>
            <a:ext cx="5886450" cy="39243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8007350" y="639233"/>
            <a:ext cx="5880100" cy="3920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130425" y="-127000"/>
            <a:ext cx="13525500" cy="90170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22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222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59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sz="3200" b="0" i="0" u="none" strike="noStrike" cap="none" spc="0" baseline="0">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5.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54.xml.rels><?xml version="1.0" encoding="UTF-8" standalone="yes"?>
<Relationships xmlns="http://schemas.openxmlformats.org/package/2006/relationships"><Relationship Id="rId3" Type="http://schemas.openxmlformats.org/officeDocument/2006/relationships/hyperlink" Target="https://www.researchgate.net/publication/275953429_Building_Thinking_Classrooms_Conditions_for_Problem_Solving"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5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slide" Target="slide48.xml"/><Relationship Id="rId26" Type="http://schemas.openxmlformats.org/officeDocument/2006/relationships/slide" Target="slide42.xml"/><Relationship Id="rId39" Type="http://schemas.openxmlformats.org/officeDocument/2006/relationships/slide" Target="slide36.xml"/><Relationship Id="rId21" Type="http://schemas.openxmlformats.org/officeDocument/2006/relationships/image" Target="../media/image11.png"/><Relationship Id="rId34" Type="http://schemas.openxmlformats.org/officeDocument/2006/relationships/slide" Target="slide18.xml"/><Relationship Id="rId42" Type="http://schemas.openxmlformats.org/officeDocument/2006/relationships/slide" Target="slide26.xml"/><Relationship Id="rId7" Type="http://schemas.openxmlformats.org/officeDocument/2006/relationships/slide" Target="slide8.xml"/><Relationship Id="rId2" Type="http://schemas.openxmlformats.org/officeDocument/2006/relationships/image" Target="../media/image1.png"/><Relationship Id="rId16" Type="http://schemas.openxmlformats.org/officeDocument/2006/relationships/image" Target="../media/image9.png"/><Relationship Id="rId29"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png"/><Relationship Id="rId24" Type="http://schemas.openxmlformats.org/officeDocument/2006/relationships/slide" Target="slide46.xml"/><Relationship Id="rId32" Type="http://schemas.openxmlformats.org/officeDocument/2006/relationships/slide" Target="slide16.xml"/><Relationship Id="rId37" Type="http://schemas.openxmlformats.org/officeDocument/2006/relationships/slide" Target="slide32.xml"/><Relationship Id="rId40" Type="http://schemas.openxmlformats.org/officeDocument/2006/relationships/slide" Target="slide22.xml"/><Relationship Id="rId45" Type="http://schemas.openxmlformats.org/officeDocument/2006/relationships/image" Target="../media/image17.png"/><Relationship Id="rId5" Type="http://schemas.openxmlformats.org/officeDocument/2006/relationships/slide" Target="slide6.xml"/><Relationship Id="rId15" Type="http://schemas.openxmlformats.org/officeDocument/2006/relationships/slide" Target="slide12.xml"/><Relationship Id="rId23" Type="http://schemas.openxmlformats.org/officeDocument/2006/relationships/image" Target="../media/image12.png"/><Relationship Id="rId28" Type="http://schemas.openxmlformats.org/officeDocument/2006/relationships/slide" Target="slide38.xml"/><Relationship Id="rId36" Type="http://schemas.openxmlformats.org/officeDocument/2006/relationships/slide" Target="slide30.xml"/><Relationship Id="rId10" Type="http://schemas.openxmlformats.org/officeDocument/2006/relationships/slide" Target="slide4.xml"/><Relationship Id="rId19" Type="http://schemas.openxmlformats.org/officeDocument/2006/relationships/image" Target="../media/image10.png"/><Relationship Id="rId31" Type="http://schemas.openxmlformats.org/officeDocument/2006/relationships/image" Target="../media/image16.png"/><Relationship Id="rId44" Type="http://schemas.openxmlformats.org/officeDocument/2006/relationships/slide" Target="slide54.xml"/><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 Id="rId22" Type="http://schemas.openxmlformats.org/officeDocument/2006/relationships/slide" Target="slide44.xml"/><Relationship Id="rId27" Type="http://schemas.openxmlformats.org/officeDocument/2006/relationships/image" Target="../media/image14.png"/><Relationship Id="rId30" Type="http://schemas.openxmlformats.org/officeDocument/2006/relationships/slide" Target="slide40.xml"/><Relationship Id="rId35" Type="http://schemas.openxmlformats.org/officeDocument/2006/relationships/slide" Target="slide28.xml"/><Relationship Id="rId43" Type="http://schemas.openxmlformats.org/officeDocument/2006/relationships/slide" Target="slide24.xml"/><Relationship Id="rId8" Type="http://schemas.openxmlformats.org/officeDocument/2006/relationships/image" Target="../media/image4.png"/><Relationship Id="rId3" Type="http://schemas.openxmlformats.org/officeDocument/2006/relationships/slide" Target="slide2.xml"/><Relationship Id="rId12" Type="http://schemas.openxmlformats.org/officeDocument/2006/relationships/slide" Target="slide10.xml"/><Relationship Id="rId17" Type="http://schemas.openxmlformats.org/officeDocument/2006/relationships/slide" Target="slide52.xml"/><Relationship Id="rId25" Type="http://schemas.openxmlformats.org/officeDocument/2006/relationships/image" Target="../media/image13.png"/><Relationship Id="rId33" Type="http://schemas.openxmlformats.org/officeDocument/2006/relationships/slide" Target="slide14.xml"/><Relationship Id="rId38" Type="http://schemas.openxmlformats.org/officeDocument/2006/relationships/slide" Target="slide34.xml"/><Relationship Id="rId46" Type="http://schemas.openxmlformats.org/officeDocument/2006/relationships/slide" Target="slide56.xml"/><Relationship Id="rId20" Type="http://schemas.openxmlformats.org/officeDocument/2006/relationships/slide" Target="slide50.xml"/><Relationship Id="rId41" Type="http://schemas.openxmlformats.org/officeDocument/2006/relationships/slide" Target="slide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Line"/>
          <p:cNvSpPr/>
          <p:nvPr/>
        </p:nvSpPr>
        <p:spPr>
          <a:xfrm flipH="1" flipV="1">
            <a:off x="3838144" y="-9854"/>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20"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36" name="Group"/>
          <p:cNvGrpSpPr/>
          <p:nvPr/>
        </p:nvGrpSpPr>
        <p:grpSpPr>
          <a:xfrm>
            <a:off x="4598968" y="194313"/>
            <a:ext cx="6926752" cy="3990196"/>
            <a:chOff x="0" y="0"/>
            <a:chExt cx="6926751" cy="3990195"/>
          </a:xfrm>
        </p:grpSpPr>
        <p:grpSp>
          <p:nvGrpSpPr>
            <p:cNvPr id="124" name="Group"/>
            <p:cNvGrpSpPr/>
            <p:nvPr/>
          </p:nvGrpSpPr>
          <p:grpSpPr>
            <a:xfrm>
              <a:off x="1731981" y="2219701"/>
              <a:ext cx="1394477" cy="1007749"/>
              <a:chOff x="0" y="0"/>
              <a:chExt cx="1394475" cy="1007747"/>
            </a:xfrm>
          </p:grpSpPr>
          <p:pic>
            <p:nvPicPr>
              <p:cNvPr id="121"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22"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23"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28" name="Group"/>
            <p:cNvGrpSpPr/>
            <p:nvPr/>
          </p:nvGrpSpPr>
          <p:grpSpPr>
            <a:xfrm rot="1740000">
              <a:off x="5382369" y="1992850"/>
              <a:ext cx="409357" cy="1018415"/>
              <a:chOff x="0" y="0"/>
              <a:chExt cx="409355" cy="1018414"/>
            </a:xfrm>
          </p:grpSpPr>
          <p:pic>
            <p:nvPicPr>
              <p:cNvPr id="125"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26"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27"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29"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32" name="Group"/>
            <p:cNvGrpSpPr/>
            <p:nvPr/>
          </p:nvGrpSpPr>
          <p:grpSpPr>
            <a:xfrm>
              <a:off x="0" y="0"/>
              <a:ext cx="3766481" cy="2064086"/>
              <a:chOff x="0" y="0"/>
              <a:chExt cx="3766480" cy="2064085"/>
            </a:xfrm>
          </p:grpSpPr>
          <p:sp>
            <p:nvSpPr>
              <p:cNvPr id="130"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1"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rPr dirty="0"/>
                  <a:t>How can I</a:t>
                </a:r>
              </a:p>
              <a:p>
                <a:pPr>
                  <a:defRPr sz="3200" b="0">
                    <a:solidFill>
                      <a:srgbClr val="000000"/>
                    </a:solidFill>
                    <a:latin typeface="DIN Condensed"/>
                    <a:ea typeface="DIN Condensed"/>
                    <a:cs typeface="DIN Condensed"/>
                    <a:sym typeface="DIN Condensed"/>
                  </a:defRPr>
                </a:pPr>
                <a:r>
                  <a:rPr dirty="0"/>
                  <a:t>manipulate the traditional </a:t>
                </a:r>
              </a:p>
              <a:p>
                <a:pPr>
                  <a:defRPr sz="3200" b="0">
                    <a:solidFill>
                      <a:srgbClr val="000000"/>
                    </a:solidFill>
                    <a:latin typeface="DIN Condensed"/>
                    <a:ea typeface="DIN Condensed"/>
                    <a:cs typeface="DIN Condensed"/>
                    <a:sym typeface="DIN Condensed"/>
                  </a:defRPr>
                </a:pPr>
                <a:r>
                  <a:rPr dirty="0"/>
                  <a:t>classroom to encourage</a:t>
                </a:r>
              </a:p>
              <a:p>
                <a:pPr>
                  <a:defRPr sz="3200" b="0">
                    <a:solidFill>
                      <a:srgbClr val="000000"/>
                    </a:solidFill>
                    <a:latin typeface="DIN Condensed"/>
                    <a:ea typeface="DIN Condensed"/>
                    <a:cs typeface="DIN Condensed"/>
                    <a:sym typeface="DIN Condensed"/>
                  </a:defRPr>
                </a:pPr>
                <a:r>
                  <a:rPr dirty="0"/>
                  <a:t>engagement in math?</a:t>
                </a:r>
              </a:p>
            </p:txBody>
          </p:sp>
        </p:grpSp>
        <p:grpSp>
          <p:nvGrpSpPr>
            <p:cNvPr id="135" name="Group"/>
            <p:cNvGrpSpPr/>
            <p:nvPr/>
          </p:nvGrpSpPr>
          <p:grpSpPr>
            <a:xfrm>
              <a:off x="3524927" y="327466"/>
              <a:ext cx="3401825" cy="1507205"/>
              <a:chOff x="0" y="0"/>
              <a:chExt cx="3401824" cy="1507204"/>
            </a:xfrm>
          </p:grpSpPr>
          <p:sp>
            <p:nvSpPr>
              <p:cNvPr id="133"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4"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140" name="Group">
            <a:hlinkClick r:id="rId5" action="ppaction://hlinksldjump"/>
          </p:cNvPr>
          <p:cNvGrpSpPr/>
          <p:nvPr/>
        </p:nvGrpSpPr>
        <p:grpSpPr>
          <a:xfrm>
            <a:off x="248972" y="1253663"/>
            <a:ext cx="2361958" cy="1246350"/>
            <a:chOff x="0" y="0"/>
            <a:chExt cx="2361957" cy="1246348"/>
          </a:xfrm>
        </p:grpSpPr>
        <p:sp>
          <p:nvSpPr>
            <p:cNvPr id="137"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38"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139"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47" name="Group">
            <a:hlinkClick r:id="rId7" action="ppaction://hlinksldjump"/>
          </p:cNvPr>
          <p:cNvGrpSpPr/>
          <p:nvPr/>
        </p:nvGrpSpPr>
        <p:grpSpPr>
          <a:xfrm>
            <a:off x="189513" y="2599489"/>
            <a:ext cx="3401825" cy="2811109"/>
            <a:chOff x="0" y="0"/>
            <a:chExt cx="3401824" cy="2811108"/>
          </a:xfrm>
        </p:grpSpPr>
        <p:grpSp>
          <p:nvGrpSpPr>
            <p:cNvPr id="145" name="Group"/>
            <p:cNvGrpSpPr/>
            <p:nvPr/>
          </p:nvGrpSpPr>
          <p:grpSpPr>
            <a:xfrm>
              <a:off x="1324443" y="0"/>
              <a:ext cx="1997007" cy="1507205"/>
              <a:chOff x="0" y="0"/>
              <a:chExt cx="1997006" cy="1507204"/>
            </a:xfrm>
          </p:grpSpPr>
          <p:sp>
            <p:nvSpPr>
              <p:cNvPr id="141"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144" name="Group"/>
              <p:cNvGrpSpPr/>
              <p:nvPr/>
            </p:nvGrpSpPr>
            <p:grpSpPr>
              <a:xfrm>
                <a:off x="66857" y="52855"/>
                <a:ext cx="1863292" cy="1401495"/>
                <a:chOff x="0" y="0"/>
                <a:chExt cx="1863291" cy="1401493"/>
              </a:xfrm>
            </p:grpSpPr>
            <p:sp>
              <p:nvSpPr>
                <p:cNvPr id="142"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3"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146"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148"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151" name="Group">
            <a:hlinkClick r:id="rId12" action="ppaction://hlinksldjump"/>
          </p:cNvPr>
          <p:cNvGrpSpPr/>
          <p:nvPr/>
        </p:nvGrpSpPr>
        <p:grpSpPr>
          <a:xfrm>
            <a:off x="189513" y="5717856"/>
            <a:ext cx="3401825" cy="2534656"/>
            <a:chOff x="0" y="0"/>
            <a:chExt cx="3401824" cy="2534654"/>
          </a:xfrm>
        </p:grpSpPr>
        <p:pic>
          <p:nvPicPr>
            <p:cNvPr id="149"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150"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154" name="Group">
            <a:hlinkClick r:id="rId15" action="ppaction://hlinksldjump"/>
          </p:cNvPr>
          <p:cNvGrpSpPr/>
          <p:nvPr/>
        </p:nvGrpSpPr>
        <p:grpSpPr>
          <a:xfrm>
            <a:off x="463307" y="8448038"/>
            <a:ext cx="2848362" cy="1160401"/>
            <a:chOff x="0" y="0"/>
            <a:chExt cx="2848360" cy="1160400"/>
          </a:xfrm>
        </p:grpSpPr>
        <p:sp>
          <p:nvSpPr>
            <p:cNvPr id="152"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53"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59" name="Group">
            <a:hlinkClick r:id="rId17" action="ppaction://hlinksldjump"/>
          </p:cNvPr>
          <p:cNvGrpSpPr/>
          <p:nvPr/>
        </p:nvGrpSpPr>
        <p:grpSpPr>
          <a:xfrm>
            <a:off x="11863019" y="264307"/>
            <a:ext cx="3452469" cy="1525954"/>
            <a:chOff x="0" y="0"/>
            <a:chExt cx="3452467" cy="1525953"/>
          </a:xfrm>
        </p:grpSpPr>
        <p:sp>
          <p:nvSpPr>
            <p:cNvPr id="155"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56"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7"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58"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62" name="Group">
            <a:hlinkClick r:id="rId18" action="ppaction://hlinksldjump"/>
          </p:cNvPr>
          <p:cNvGrpSpPr/>
          <p:nvPr/>
        </p:nvGrpSpPr>
        <p:grpSpPr>
          <a:xfrm>
            <a:off x="13461063" y="7527382"/>
            <a:ext cx="1966146" cy="932632"/>
            <a:chOff x="0" y="0"/>
            <a:chExt cx="1966145" cy="932630"/>
          </a:xfrm>
        </p:grpSpPr>
        <p:sp>
          <p:nvSpPr>
            <p:cNvPr id="160"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61"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65" name="Group">
            <a:hlinkClick r:id="rId20" action="ppaction://hlinksldjump"/>
          </p:cNvPr>
          <p:cNvGrpSpPr/>
          <p:nvPr/>
        </p:nvGrpSpPr>
        <p:grpSpPr>
          <a:xfrm>
            <a:off x="11870117" y="8615740"/>
            <a:ext cx="1966146" cy="961761"/>
            <a:chOff x="0" y="0"/>
            <a:chExt cx="1966145" cy="961760"/>
          </a:xfrm>
        </p:grpSpPr>
        <p:sp>
          <p:nvSpPr>
            <p:cNvPr id="163"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64"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68" name="Group">
            <a:hlinkClick r:id="rId22" action="ppaction://hlinksldjump"/>
          </p:cNvPr>
          <p:cNvGrpSpPr/>
          <p:nvPr/>
        </p:nvGrpSpPr>
        <p:grpSpPr>
          <a:xfrm>
            <a:off x="13461063" y="5325855"/>
            <a:ext cx="1966146" cy="901537"/>
            <a:chOff x="0" y="0"/>
            <a:chExt cx="1966145" cy="901535"/>
          </a:xfrm>
        </p:grpSpPr>
        <p:sp>
          <p:nvSpPr>
            <p:cNvPr id="166"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67"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71" name="Group">
            <a:hlinkClick r:id="rId24" action="ppaction://hlinksldjump"/>
          </p:cNvPr>
          <p:cNvGrpSpPr/>
          <p:nvPr/>
        </p:nvGrpSpPr>
        <p:grpSpPr>
          <a:xfrm>
            <a:off x="11863020" y="6434341"/>
            <a:ext cx="1966146" cy="889806"/>
            <a:chOff x="0" y="0"/>
            <a:chExt cx="1966145" cy="889804"/>
          </a:xfrm>
        </p:grpSpPr>
        <p:sp>
          <p:nvSpPr>
            <p:cNvPr id="169"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0"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74" name="Group">
            <a:hlinkClick r:id="rId26" action="ppaction://hlinksldjump"/>
          </p:cNvPr>
          <p:cNvGrpSpPr/>
          <p:nvPr/>
        </p:nvGrpSpPr>
        <p:grpSpPr>
          <a:xfrm>
            <a:off x="11847770" y="4241302"/>
            <a:ext cx="1966146" cy="894018"/>
            <a:chOff x="0" y="0"/>
            <a:chExt cx="1966145" cy="894016"/>
          </a:xfrm>
        </p:grpSpPr>
        <p:sp>
          <p:nvSpPr>
            <p:cNvPr id="172"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3"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77" name="Group">
            <a:hlinkClick r:id="rId28" action="ppaction://hlinksldjump"/>
          </p:cNvPr>
          <p:cNvGrpSpPr/>
          <p:nvPr/>
        </p:nvGrpSpPr>
        <p:grpSpPr>
          <a:xfrm>
            <a:off x="11847770" y="2041331"/>
            <a:ext cx="1966146" cy="924482"/>
            <a:chOff x="0" y="0"/>
            <a:chExt cx="1966145" cy="924480"/>
          </a:xfrm>
        </p:grpSpPr>
        <p:sp>
          <p:nvSpPr>
            <p:cNvPr id="175"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6"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80" name="Group">
            <a:hlinkClick r:id="rId30" action="ppaction://hlinksldjump"/>
          </p:cNvPr>
          <p:cNvGrpSpPr/>
          <p:nvPr/>
        </p:nvGrpSpPr>
        <p:grpSpPr>
          <a:xfrm>
            <a:off x="13379656" y="3149230"/>
            <a:ext cx="1966146" cy="894018"/>
            <a:chOff x="0" y="0"/>
            <a:chExt cx="1966145" cy="894017"/>
          </a:xfrm>
        </p:grpSpPr>
        <p:sp>
          <p:nvSpPr>
            <p:cNvPr id="178"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9"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85" name="Group">
            <a:hlinkClick r:id="rId32" action="ppaction://hlinksldjump"/>
          </p:cNvPr>
          <p:cNvGrpSpPr/>
          <p:nvPr/>
        </p:nvGrpSpPr>
        <p:grpSpPr>
          <a:xfrm>
            <a:off x="5953431" y="3451036"/>
            <a:ext cx="2048405" cy="2128765"/>
            <a:chOff x="95066" y="54886"/>
            <a:chExt cx="2048404" cy="2128763"/>
          </a:xfrm>
        </p:grpSpPr>
        <p:grpSp>
          <p:nvGrpSpPr>
            <p:cNvPr id="183" name="Group"/>
            <p:cNvGrpSpPr/>
            <p:nvPr/>
          </p:nvGrpSpPr>
          <p:grpSpPr>
            <a:xfrm>
              <a:off x="95066" y="54886"/>
              <a:ext cx="2048405" cy="2128765"/>
              <a:chOff x="95066" y="54886"/>
              <a:chExt cx="2048404" cy="2128763"/>
            </a:xfrm>
          </p:grpSpPr>
          <p:sp>
            <p:nvSpPr>
              <p:cNvPr id="18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4"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90" name="Group">
            <a:hlinkClick r:id="rId33" action="ppaction://hlinksldjump"/>
          </p:cNvPr>
          <p:cNvGrpSpPr/>
          <p:nvPr/>
        </p:nvGrpSpPr>
        <p:grpSpPr>
          <a:xfrm>
            <a:off x="4260393" y="4124136"/>
            <a:ext cx="2048405" cy="2128765"/>
            <a:chOff x="95066" y="54886"/>
            <a:chExt cx="2048404" cy="2128763"/>
          </a:xfrm>
        </p:grpSpPr>
        <p:grpSp>
          <p:nvGrpSpPr>
            <p:cNvPr id="188" name="Group"/>
            <p:cNvGrpSpPr/>
            <p:nvPr/>
          </p:nvGrpSpPr>
          <p:grpSpPr>
            <a:xfrm>
              <a:off x="95066" y="54886"/>
              <a:ext cx="2048405" cy="2128765"/>
              <a:chOff x="95066" y="54886"/>
              <a:chExt cx="2048404" cy="2128763"/>
            </a:xfrm>
          </p:grpSpPr>
          <p:sp>
            <p:nvSpPr>
              <p:cNvPr id="18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9"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95" name="Group">
            <a:hlinkClick r:id="rId34" action="ppaction://hlinksldjump"/>
          </p:cNvPr>
          <p:cNvGrpSpPr/>
          <p:nvPr/>
        </p:nvGrpSpPr>
        <p:grpSpPr>
          <a:xfrm>
            <a:off x="9402487" y="3477728"/>
            <a:ext cx="2048405" cy="2128765"/>
            <a:chOff x="95066" y="54886"/>
            <a:chExt cx="2048404" cy="2128763"/>
          </a:xfrm>
        </p:grpSpPr>
        <p:grpSp>
          <p:nvGrpSpPr>
            <p:cNvPr id="193" name="Group"/>
            <p:cNvGrpSpPr/>
            <p:nvPr/>
          </p:nvGrpSpPr>
          <p:grpSpPr>
            <a:xfrm>
              <a:off x="95066" y="54886"/>
              <a:ext cx="2048405" cy="2128765"/>
              <a:chOff x="95066" y="54886"/>
              <a:chExt cx="2048404" cy="2128763"/>
            </a:xfrm>
          </p:grpSpPr>
          <p:sp>
            <p:nvSpPr>
              <p:cNvPr id="19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4"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00" name="Group">
            <a:hlinkClick r:id="rId35" action="ppaction://hlinksldjump"/>
          </p:cNvPr>
          <p:cNvGrpSpPr/>
          <p:nvPr/>
        </p:nvGrpSpPr>
        <p:grpSpPr>
          <a:xfrm>
            <a:off x="4260393" y="5916051"/>
            <a:ext cx="2048405" cy="2128765"/>
            <a:chOff x="95066" y="54886"/>
            <a:chExt cx="2048404" cy="2128763"/>
          </a:xfrm>
        </p:grpSpPr>
        <p:grpSp>
          <p:nvGrpSpPr>
            <p:cNvPr id="198" name="Group"/>
            <p:cNvGrpSpPr/>
            <p:nvPr/>
          </p:nvGrpSpPr>
          <p:grpSpPr>
            <a:xfrm>
              <a:off x="95066" y="54886"/>
              <a:ext cx="2048405" cy="2128765"/>
              <a:chOff x="95066" y="54886"/>
              <a:chExt cx="2048404" cy="2128763"/>
            </a:xfrm>
          </p:grpSpPr>
          <p:sp>
            <p:nvSpPr>
              <p:cNvPr id="19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9"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05" name="Group">
            <a:hlinkClick r:id="rId36" action="ppaction://hlinksldjump"/>
          </p:cNvPr>
          <p:cNvGrpSpPr/>
          <p:nvPr/>
        </p:nvGrpSpPr>
        <p:grpSpPr>
          <a:xfrm>
            <a:off x="4311193" y="7723967"/>
            <a:ext cx="2048405" cy="2128765"/>
            <a:chOff x="95066" y="54886"/>
            <a:chExt cx="2048404" cy="2128763"/>
          </a:xfrm>
        </p:grpSpPr>
        <p:grpSp>
          <p:nvGrpSpPr>
            <p:cNvPr id="203" name="Group"/>
            <p:cNvGrpSpPr/>
            <p:nvPr/>
          </p:nvGrpSpPr>
          <p:grpSpPr>
            <a:xfrm>
              <a:off x="95066" y="54886"/>
              <a:ext cx="2048405" cy="2128765"/>
              <a:chOff x="95066" y="54886"/>
              <a:chExt cx="2048404" cy="2128763"/>
            </a:xfrm>
          </p:grpSpPr>
          <p:sp>
            <p:nvSpPr>
              <p:cNvPr id="20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4"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10" name="Group">
            <a:hlinkClick r:id="rId37" action="ppaction://hlinksldjump"/>
          </p:cNvPr>
          <p:cNvGrpSpPr/>
          <p:nvPr/>
        </p:nvGrpSpPr>
        <p:grpSpPr>
          <a:xfrm>
            <a:off x="5953431" y="6789619"/>
            <a:ext cx="2048405" cy="2128764"/>
            <a:chOff x="95066" y="54886"/>
            <a:chExt cx="2048404" cy="2128763"/>
          </a:xfrm>
        </p:grpSpPr>
        <p:grpSp>
          <p:nvGrpSpPr>
            <p:cNvPr id="208" name="Group"/>
            <p:cNvGrpSpPr/>
            <p:nvPr/>
          </p:nvGrpSpPr>
          <p:grpSpPr>
            <a:xfrm>
              <a:off x="95066" y="54886"/>
              <a:ext cx="2048405" cy="2128765"/>
              <a:chOff x="95066" y="54886"/>
              <a:chExt cx="2048404" cy="2128763"/>
            </a:xfrm>
          </p:grpSpPr>
          <p:sp>
            <p:nvSpPr>
              <p:cNvPr id="20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9"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15" name="Group">
            <a:hlinkClick r:id="rId38" action="ppaction://hlinksldjump"/>
          </p:cNvPr>
          <p:cNvGrpSpPr/>
          <p:nvPr/>
        </p:nvGrpSpPr>
        <p:grpSpPr>
          <a:xfrm>
            <a:off x="7682552" y="7723967"/>
            <a:ext cx="2048405" cy="2128765"/>
            <a:chOff x="95066" y="54886"/>
            <a:chExt cx="2048404" cy="2128763"/>
          </a:xfrm>
        </p:grpSpPr>
        <p:grpSp>
          <p:nvGrpSpPr>
            <p:cNvPr id="213" name="Group"/>
            <p:cNvGrpSpPr/>
            <p:nvPr/>
          </p:nvGrpSpPr>
          <p:grpSpPr>
            <a:xfrm>
              <a:off x="95066" y="54886"/>
              <a:ext cx="2048405" cy="2128765"/>
              <a:chOff x="95066" y="54886"/>
              <a:chExt cx="2048404" cy="2128763"/>
            </a:xfrm>
          </p:grpSpPr>
          <p:sp>
            <p:nvSpPr>
              <p:cNvPr id="21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4"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20" name="Group">
            <a:hlinkClick r:id="rId39" action="ppaction://hlinksldjump"/>
          </p:cNvPr>
          <p:cNvGrpSpPr/>
          <p:nvPr/>
        </p:nvGrpSpPr>
        <p:grpSpPr>
          <a:xfrm>
            <a:off x="9402487" y="6815019"/>
            <a:ext cx="2048405" cy="2128764"/>
            <a:chOff x="95066" y="54886"/>
            <a:chExt cx="2048404" cy="2128763"/>
          </a:xfrm>
        </p:grpSpPr>
        <p:grpSp>
          <p:nvGrpSpPr>
            <p:cNvPr id="218" name="Group"/>
            <p:cNvGrpSpPr/>
            <p:nvPr/>
          </p:nvGrpSpPr>
          <p:grpSpPr>
            <a:xfrm>
              <a:off x="95066" y="54886"/>
              <a:ext cx="2048405" cy="2128765"/>
              <a:chOff x="95066" y="54886"/>
              <a:chExt cx="2048404" cy="2128763"/>
            </a:xfrm>
          </p:grpSpPr>
          <p:sp>
            <p:nvSpPr>
              <p:cNvPr id="21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9"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25" name="Group">
            <a:hlinkClick r:id="rId40" action="ppaction://hlinksldjump"/>
          </p:cNvPr>
          <p:cNvGrpSpPr/>
          <p:nvPr/>
        </p:nvGrpSpPr>
        <p:grpSpPr>
          <a:xfrm>
            <a:off x="5953431" y="5114113"/>
            <a:ext cx="2048405" cy="2128765"/>
            <a:chOff x="95066" y="54886"/>
            <a:chExt cx="2048404" cy="2128763"/>
          </a:xfrm>
        </p:grpSpPr>
        <p:grpSp>
          <p:nvGrpSpPr>
            <p:cNvPr id="223" name="Group"/>
            <p:cNvGrpSpPr/>
            <p:nvPr/>
          </p:nvGrpSpPr>
          <p:grpSpPr>
            <a:xfrm>
              <a:off x="95066" y="54886"/>
              <a:ext cx="2048405" cy="2128765"/>
              <a:chOff x="95066" y="54886"/>
              <a:chExt cx="2048404" cy="2128763"/>
            </a:xfrm>
          </p:grpSpPr>
          <p:sp>
            <p:nvSpPr>
              <p:cNvPr id="22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4"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30" name="Group">
            <a:hlinkClick r:id="rId41" action="ppaction://hlinksldjump"/>
          </p:cNvPr>
          <p:cNvGrpSpPr/>
          <p:nvPr/>
        </p:nvGrpSpPr>
        <p:grpSpPr>
          <a:xfrm>
            <a:off x="7631752" y="4214339"/>
            <a:ext cx="2048405" cy="2128765"/>
            <a:chOff x="95066" y="54886"/>
            <a:chExt cx="2048404" cy="2128763"/>
          </a:xfrm>
        </p:grpSpPr>
        <p:grpSp>
          <p:nvGrpSpPr>
            <p:cNvPr id="228" name="Group"/>
            <p:cNvGrpSpPr/>
            <p:nvPr/>
          </p:nvGrpSpPr>
          <p:grpSpPr>
            <a:xfrm>
              <a:off x="95066" y="54886"/>
              <a:ext cx="2048405" cy="2128765"/>
              <a:chOff x="95066" y="54886"/>
              <a:chExt cx="2048404" cy="2128763"/>
            </a:xfrm>
          </p:grpSpPr>
          <p:sp>
            <p:nvSpPr>
              <p:cNvPr id="22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9"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35" name="Group">
            <a:hlinkClick r:id="rId42" action="ppaction://hlinksldjump"/>
          </p:cNvPr>
          <p:cNvGrpSpPr/>
          <p:nvPr/>
        </p:nvGrpSpPr>
        <p:grpSpPr>
          <a:xfrm>
            <a:off x="7619052" y="5953345"/>
            <a:ext cx="2048405" cy="2128765"/>
            <a:chOff x="95066" y="54886"/>
            <a:chExt cx="2048404" cy="2128763"/>
          </a:xfrm>
        </p:grpSpPr>
        <p:grpSp>
          <p:nvGrpSpPr>
            <p:cNvPr id="233" name="Group"/>
            <p:cNvGrpSpPr/>
            <p:nvPr/>
          </p:nvGrpSpPr>
          <p:grpSpPr>
            <a:xfrm>
              <a:off x="95066" y="54886"/>
              <a:ext cx="2048405" cy="2128765"/>
              <a:chOff x="95066" y="54886"/>
              <a:chExt cx="2048404" cy="2128763"/>
            </a:xfrm>
          </p:grpSpPr>
          <p:sp>
            <p:nvSpPr>
              <p:cNvPr id="23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4"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40" name="Group">
            <a:hlinkClick r:id="rId43" action="ppaction://hlinksldjump"/>
          </p:cNvPr>
          <p:cNvGrpSpPr/>
          <p:nvPr/>
        </p:nvGrpSpPr>
        <p:grpSpPr>
          <a:xfrm>
            <a:off x="9402487" y="5126813"/>
            <a:ext cx="2048405" cy="2128765"/>
            <a:chOff x="95066" y="54886"/>
            <a:chExt cx="2048404" cy="2128763"/>
          </a:xfrm>
        </p:grpSpPr>
        <p:grpSp>
          <p:nvGrpSpPr>
            <p:cNvPr id="238" name="Group"/>
            <p:cNvGrpSpPr/>
            <p:nvPr/>
          </p:nvGrpSpPr>
          <p:grpSpPr>
            <a:xfrm>
              <a:off x="95066" y="54886"/>
              <a:ext cx="2048405" cy="2128765"/>
              <a:chOff x="95066" y="54886"/>
              <a:chExt cx="2048404" cy="2128763"/>
            </a:xfrm>
          </p:grpSpPr>
          <p:sp>
            <p:nvSpPr>
              <p:cNvPr id="23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9"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46" name="Group">
            <a:hlinkClick r:id="rId44" action="ppaction://hlinksldjump"/>
          </p:cNvPr>
          <p:cNvGrpSpPr/>
          <p:nvPr/>
        </p:nvGrpSpPr>
        <p:grpSpPr>
          <a:xfrm>
            <a:off x="4250577" y="2414126"/>
            <a:ext cx="2169637" cy="1897485"/>
            <a:chOff x="0" y="0"/>
            <a:chExt cx="2169636" cy="1897484"/>
          </a:xfrm>
        </p:grpSpPr>
        <p:grpSp>
          <p:nvGrpSpPr>
            <p:cNvPr id="243" name="Group"/>
            <p:cNvGrpSpPr/>
            <p:nvPr/>
          </p:nvGrpSpPr>
          <p:grpSpPr>
            <a:xfrm>
              <a:off x="0" y="0"/>
              <a:ext cx="2169637" cy="1897485"/>
              <a:chOff x="0" y="0"/>
              <a:chExt cx="2169636" cy="1897484"/>
            </a:xfrm>
          </p:grpSpPr>
          <p:sp>
            <p:nvSpPr>
              <p:cNvPr id="241"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2"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44"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45"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52" name="Group">
            <a:hlinkClick r:id="rId46" action="ppaction://hlinksldjump"/>
          </p:cNvPr>
          <p:cNvGrpSpPr/>
          <p:nvPr/>
        </p:nvGrpSpPr>
        <p:grpSpPr>
          <a:xfrm>
            <a:off x="5784800" y="8909829"/>
            <a:ext cx="2385668" cy="1945927"/>
            <a:chOff x="0" y="0"/>
            <a:chExt cx="2385666" cy="1945926"/>
          </a:xfrm>
        </p:grpSpPr>
        <p:sp>
          <p:nvSpPr>
            <p:cNvPr id="247"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8"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9"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50"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51"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1" name="Screen Shot 2019-12-02 at 8.30.27 AM.png" descr="Screen Shot 2019-12-02 at 8.30.27 AM.png"/>
          <p:cNvPicPr>
            <a:picLocks noChangeAspect="1"/>
          </p:cNvPicPr>
          <p:nvPr/>
        </p:nvPicPr>
        <p:blipFill>
          <a:blip r:embed="rId2"/>
          <a:stretch>
            <a:fillRect/>
          </a:stretch>
        </p:blipFill>
        <p:spPr>
          <a:xfrm>
            <a:off x="1468441" y="382472"/>
            <a:ext cx="12607918" cy="6643031"/>
          </a:xfrm>
          <a:prstGeom prst="rect">
            <a:avLst/>
          </a:prstGeom>
          <a:ln w="12700">
            <a:miter lim="400000"/>
          </a:ln>
        </p:spPr>
      </p:pic>
      <p:pic>
        <p:nvPicPr>
          <p:cNvPr id="822" name="Screen Shot 2019-12-02 at 8.32.25 AM.png" descr="Screen Shot 2019-12-02 at 8.32.25 AM.png"/>
          <p:cNvPicPr>
            <a:picLocks noChangeAspect="1"/>
          </p:cNvPicPr>
          <p:nvPr/>
        </p:nvPicPr>
        <p:blipFill>
          <a:blip r:embed="rId3"/>
          <a:stretch>
            <a:fillRect/>
          </a:stretch>
        </p:blipFill>
        <p:spPr>
          <a:xfrm>
            <a:off x="1981200" y="7280852"/>
            <a:ext cx="11582401" cy="20193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825"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841" name="Group"/>
          <p:cNvGrpSpPr/>
          <p:nvPr/>
        </p:nvGrpSpPr>
        <p:grpSpPr>
          <a:xfrm>
            <a:off x="4598968" y="194313"/>
            <a:ext cx="6926752" cy="3990196"/>
            <a:chOff x="0" y="0"/>
            <a:chExt cx="6926751" cy="3990195"/>
          </a:xfrm>
        </p:grpSpPr>
        <p:grpSp>
          <p:nvGrpSpPr>
            <p:cNvPr id="829" name="Group"/>
            <p:cNvGrpSpPr/>
            <p:nvPr/>
          </p:nvGrpSpPr>
          <p:grpSpPr>
            <a:xfrm>
              <a:off x="1731981" y="2219701"/>
              <a:ext cx="1394477" cy="1007749"/>
              <a:chOff x="0" y="0"/>
              <a:chExt cx="1394475" cy="1007747"/>
            </a:xfrm>
          </p:grpSpPr>
          <p:pic>
            <p:nvPicPr>
              <p:cNvPr id="826"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827"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828"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833" name="Group"/>
            <p:cNvGrpSpPr/>
            <p:nvPr/>
          </p:nvGrpSpPr>
          <p:grpSpPr>
            <a:xfrm rot="1740000">
              <a:off x="5382369" y="1992850"/>
              <a:ext cx="409357" cy="1018415"/>
              <a:chOff x="0" y="0"/>
              <a:chExt cx="409355" cy="1018414"/>
            </a:xfrm>
          </p:grpSpPr>
          <p:pic>
            <p:nvPicPr>
              <p:cNvPr id="830"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831"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832"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834"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837" name="Group"/>
            <p:cNvGrpSpPr/>
            <p:nvPr/>
          </p:nvGrpSpPr>
          <p:grpSpPr>
            <a:xfrm>
              <a:off x="0" y="0"/>
              <a:ext cx="3766481" cy="2064086"/>
              <a:chOff x="0" y="0"/>
              <a:chExt cx="3766480" cy="2064085"/>
            </a:xfrm>
          </p:grpSpPr>
          <p:sp>
            <p:nvSpPr>
              <p:cNvPr id="835"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36"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840" name="Group"/>
            <p:cNvGrpSpPr/>
            <p:nvPr/>
          </p:nvGrpSpPr>
          <p:grpSpPr>
            <a:xfrm>
              <a:off x="3524927" y="327466"/>
              <a:ext cx="3401825" cy="1507205"/>
              <a:chOff x="0" y="0"/>
              <a:chExt cx="3401824" cy="1507204"/>
            </a:xfrm>
          </p:grpSpPr>
          <p:sp>
            <p:nvSpPr>
              <p:cNvPr id="838"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39"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845" name="Group">
            <a:hlinkClick r:id="rId5" action="ppaction://hlinksldjump"/>
          </p:cNvPr>
          <p:cNvGrpSpPr/>
          <p:nvPr/>
        </p:nvGrpSpPr>
        <p:grpSpPr>
          <a:xfrm>
            <a:off x="248972" y="1253663"/>
            <a:ext cx="2361958" cy="1246350"/>
            <a:chOff x="0" y="0"/>
            <a:chExt cx="2361957" cy="1246348"/>
          </a:xfrm>
        </p:grpSpPr>
        <p:sp>
          <p:nvSpPr>
            <p:cNvPr id="842"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843"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844"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852" name="Group">
            <a:hlinkClick r:id="rId7" action="ppaction://hlinksldjump"/>
          </p:cNvPr>
          <p:cNvGrpSpPr/>
          <p:nvPr/>
        </p:nvGrpSpPr>
        <p:grpSpPr>
          <a:xfrm>
            <a:off x="189513" y="2599489"/>
            <a:ext cx="3401825" cy="2811109"/>
            <a:chOff x="0" y="0"/>
            <a:chExt cx="3401824" cy="2811108"/>
          </a:xfrm>
        </p:grpSpPr>
        <p:grpSp>
          <p:nvGrpSpPr>
            <p:cNvPr id="850" name="Group"/>
            <p:cNvGrpSpPr/>
            <p:nvPr/>
          </p:nvGrpSpPr>
          <p:grpSpPr>
            <a:xfrm>
              <a:off x="1324443" y="0"/>
              <a:ext cx="1997007" cy="1507205"/>
              <a:chOff x="0" y="0"/>
              <a:chExt cx="1997006" cy="1507204"/>
            </a:xfrm>
          </p:grpSpPr>
          <p:sp>
            <p:nvSpPr>
              <p:cNvPr id="846"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849" name="Group"/>
              <p:cNvGrpSpPr/>
              <p:nvPr/>
            </p:nvGrpSpPr>
            <p:grpSpPr>
              <a:xfrm>
                <a:off x="66857" y="52855"/>
                <a:ext cx="1863292" cy="1401495"/>
                <a:chOff x="0" y="0"/>
                <a:chExt cx="1863291" cy="1401493"/>
              </a:xfrm>
            </p:grpSpPr>
            <p:sp>
              <p:nvSpPr>
                <p:cNvPr id="847"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48"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851"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853"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856" name="Group">
            <a:hlinkClick r:id="rId12" action="ppaction://hlinksldjump"/>
          </p:cNvPr>
          <p:cNvGrpSpPr/>
          <p:nvPr/>
        </p:nvGrpSpPr>
        <p:grpSpPr>
          <a:xfrm>
            <a:off x="189513" y="5717856"/>
            <a:ext cx="3401825" cy="2534656"/>
            <a:chOff x="0" y="0"/>
            <a:chExt cx="3401824" cy="2534654"/>
          </a:xfrm>
        </p:grpSpPr>
        <p:pic>
          <p:nvPicPr>
            <p:cNvPr id="854"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855"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859" name="Group">
            <a:hlinkClick r:id="rId15" action="ppaction://hlinksldjump"/>
          </p:cNvPr>
          <p:cNvGrpSpPr/>
          <p:nvPr/>
        </p:nvGrpSpPr>
        <p:grpSpPr>
          <a:xfrm>
            <a:off x="463307" y="8448038"/>
            <a:ext cx="2848362" cy="1160401"/>
            <a:chOff x="0" y="0"/>
            <a:chExt cx="2848360" cy="1160400"/>
          </a:xfrm>
        </p:grpSpPr>
        <p:sp>
          <p:nvSpPr>
            <p:cNvPr id="857"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858"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864" name="Group">
            <a:hlinkClick r:id="rId17" action="ppaction://hlinksldjump"/>
          </p:cNvPr>
          <p:cNvGrpSpPr/>
          <p:nvPr/>
        </p:nvGrpSpPr>
        <p:grpSpPr>
          <a:xfrm>
            <a:off x="11863020" y="264307"/>
            <a:ext cx="3452469" cy="1525954"/>
            <a:chOff x="0" y="0"/>
            <a:chExt cx="3452467" cy="1525953"/>
          </a:xfrm>
        </p:grpSpPr>
        <p:sp>
          <p:nvSpPr>
            <p:cNvPr id="860"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861"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62"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863"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867" name="Group">
            <a:hlinkClick r:id="rId18" action="ppaction://hlinksldjump"/>
          </p:cNvPr>
          <p:cNvGrpSpPr/>
          <p:nvPr/>
        </p:nvGrpSpPr>
        <p:grpSpPr>
          <a:xfrm>
            <a:off x="13461063" y="7527382"/>
            <a:ext cx="1966146" cy="932632"/>
            <a:chOff x="0" y="0"/>
            <a:chExt cx="1966145" cy="932630"/>
          </a:xfrm>
        </p:grpSpPr>
        <p:sp>
          <p:nvSpPr>
            <p:cNvPr id="865"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66"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870" name="Group">
            <a:hlinkClick r:id="rId20" action="ppaction://hlinksldjump"/>
          </p:cNvPr>
          <p:cNvGrpSpPr/>
          <p:nvPr/>
        </p:nvGrpSpPr>
        <p:grpSpPr>
          <a:xfrm>
            <a:off x="11870117" y="8615740"/>
            <a:ext cx="1966146" cy="961761"/>
            <a:chOff x="0" y="0"/>
            <a:chExt cx="1966145" cy="961760"/>
          </a:xfrm>
        </p:grpSpPr>
        <p:sp>
          <p:nvSpPr>
            <p:cNvPr id="868"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69"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873" name="Group">
            <a:hlinkClick r:id="rId22" action="ppaction://hlinksldjump"/>
          </p:cNvPr>
          <p:cNvGrpSpPr/>
          <p:nvPr/>
        </p:nvGrpSpPr>
        <p:grpSpPr>
          <a:xfrm>
            <a:off x="13461063" y="5325855"/>
            <a:ext cx="1966146" cy="901537"/>
            <a:chOff x="0" y="0"/>
            <a:chExt cx="1966145" cy="901535"/>
          </a:xfrm>
        </p:grpSpPr>
        <p:sp>
          <p:nvSpPr>
            <p:cNvPr id="871"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72"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876" name="Group">
            <a:hlinkClick r:id="rId24" action="ppaction://hlinksldjump"/>
          </p:cNvPr>
          <p:cNvGrpSpPr/>
          <p:nvPr/>
        </p:nvGrpSpPr>
        <p:grpSpPr>
          <a:xfrm>
            <a:off x="11863020" y="6434341"/>
            <a:ext cx="1966146" cy="889806"/>
            <a:chOff x="0" y="0"/>
            <a:chExt cx="1966145" cy="889804"/>
          </a:xfrm>
        </p:grpSpPr>
        <p:sp>
          <p:nvSpPr>
            <p:cNvPr id="874"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75"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879" name="Group">
            <a:hlinkClick r:id="rId26" action="ppaction://hlinksldjump"/>
          </p:cNvPr>
          <p:cNvGrpSpPr/>
          <p:nvPr/>
        </p:nvGrpSpPr>
        <p:grpSpPr>
          <a:xfrm>
            <a:off x="11847770" y="4241302"/>
            <a:ext cx="1966146" cy="894018"/>
            <a:chOff x="0" y="0"/>
            <a:chExt cx="1966145" cy="894016"/>
          </a:xfrm>
        </p:grpSpPr>
        <p:sp>
          <p:nvSpPr>
            <p:cNvPr id="877"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78"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882" name="Group">
            <a:hlinkClick r:id="rId28" action="ppaction://hlinksldjump"/>
          </p:cNvPr>
          <p:cNvGrpSpPr/>
          <p:nvPr/>
        </p:nvGrpSpPr>
        <p:grpSpPr>
          <a:xfrm>
            <a:off x="11847770" y="2041331"/>
            <a:ext cx="1966146" cy="924482"/>
            <a:chOff x="0" y="0"/>
            <a:chExt cx="1966145" cy="924480"/>
          </a:xfrm>
        </p:grpSpPr>
        <p:sp>
          <p:nvSpPr>
            <p:cNvPr id="880"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81"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885" name="Group">
            <a:hlinkClick r:id="rId30" action="ppaction://hlinksldjump"/>
          </p:cNvPr>
          <p:cNvGrpSpPr/>
          <p:nvPr/>
        </p:nvGrpSpPr>
        <p:grpSpPr>
          <a:xfrm>
            <a:off x="13379656" y="3149230"/>
            <a:ext cx="1966146" cy="894018"/>
            <a:chOff x="0" y="0"/>
            <a:chExt cx="1966145" cy="894017"/>
          </a:xfrm>
        </p:grpSpPr>
        <p:sp>
          <p:nvSpPr>
            <p:cNvPr id="883"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884"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890" name="Group">
            <a:hlinkClick r:id="rId32" action="ppaction://hlinksldjump"/>
          </p:cNvPr>
          <p:cNvGrpSpPr/>
          <p:nvPr/>
        </p:nvGrpSpPr>
        <p:grpSpPr>
          <a:xfrm>
            <a:off x="5953431" y="3451036"/>
            <a:ext cx="2048405" cy="2128765"/>
            <a:chOff x="95066" y="54886"/>
            <a:chExt cx="2048404" cy="2128763"/>
          </a:xfrm>
        </p:grpSpPr>
        <p:grpSp>
          <p:nvGrpSpPr>
            <p:cNvPr id="888" name="Group"/>
            <p:cNvGrpSpPr/>
            <p:nvPr/>
          </p:nvGrpSpPr>
          <p:grpSpPr>
            <a:xfrm>
              <a:off x="95066" y="54886"/>
              <a:ext cx="2048405" cy="2128765"/>
              <a:chOff x="95066" y="54886"/>
              <a:chExt cx="2048404" cy="2128763"/>
            </a:xfrm>
          </p:grpSpPr>
          <p:sp>
            <p:nvSpPr>
              <p:cNvPr id="88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8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889"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895" name="Group">
            <a:hlinkClick r:id="rId33" action="ppaction://hlinksldjump"/>
          </p:cNvPr>
          <p:cNvGrpSpPr/>
          <p:nvPr/>
        </p:nvGrpSpPr>
        <p:grpSpPr>
          <a:xfrm>
            <a:off x="4260393" y="4124136"/>
            <a:ext cx="2048405" cy="2128765"/>
            <a:chOff x="95066" y="54886"/>
            <a:chExt cx="2048404" cy="2128763"/>
          </a:xfrm>
        </p:grpSpPr>
        <p:grpSp>
          <p:nvGrpSpPr>
            <p:cNvPr id="893" name="Group"/>
            <p:cNvGrpSpPr/>
            <p:nvPr/>
          </p:nvGrpSpPr>
          <p:grpSpPr>
            <a:xfrm>
              <a:off x="95066" y="54886"/>
              <a:ext cx="2048405" cy="2128765"/>
              <a:chOff x="95066" y="54886"/>
              <a:chExt cx="2048404" cy="2128763"/>
            </a:xfrm>
          </p:grpSpPr>
          <p:sp>
            <p:nvSpPr>
              <p:cNvPr id="89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9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894"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900" name="Group">
            <a:hlinkClick r:id="rId34" action="ppaction://hlinksldjump"/>
          </p:cNvPr>
          <p:cNvGrpSpPr/>
          <p:nvPr/>
        </p:nvGrpSpPr>
        <p:grpSpPr>
          <a:xfrm>
            <a:off x="9402487" y="3477728"/>
            <a:ext cx="2048405" cy="2128765"/>
            <a:chOff x="95066" y="54886"/>
            <a:chExt cx="2048404" cy="2128763"/>
          </a:xfrm>
        </p:grpSpPr>
        <p:grpSp>
          <p:nvGrpSpPr>
            <p:cNvPr id="898" name="Group"/>
            <p:cNvGrpSpPr/>
            <p:nvPr/>
          </p:nvGrpSpPr>
          <p:grpSpPr>
            <a:xfrm>
              <a:off x="95066" y="54886"/>
              <a:ext cx="2048405" cy="2128765"/>
              <a:chOff x="95066" y="54886"/>
              <a:chExt cx="2048404" cy="2128763"/>
            </a:xfrm>
          </p:grpSpPr>
          <p:sp>
            <p:nvSpPr>
              <p:cNvPr id="89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9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899"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905" name="Group">
            <a:hlinkClick r:id="rId35" action="ppaction://hlinksldjump"/>
          </p:cNvPr>
          <p:cNvGrpSpPr/>
          <p:nvPr/>
        </p:nvGrpSpPr>
        <p:grpSpPr>
          <a:xfrm>
            <a:off x="4260393" y="5916051"/>
            <a:ext cx="2048405" cy="2128765"/>
            <a:chOff x="95066" y="54886"/>
            <a:chExt cx="2048404" cy="2128763"/>
          </a:xfrm>
        </p:grpSpPr>
        <p:grpSp>
          <p:nvGrpSpPr>
            <p:cNvPr id="903" name="Group"/>
            <p:cNvGrpSpPr/>
            <p:nvPr/>
          </p:nvGrpSpPr>
          <p:grpSpPr>
            <a:xfrm>
              <a:off x="95066" y="54886"/>
              <a:ext cx="2048405" cy="2128765"/>
              <a:chOff x="95066" y="54886"/>
              <a:chExt cx="2048404" cy="2128763"/>
            </a:xfrm>
          </p:grpSpPr>
          <p:sp>
            <p:nvSpPr>
              <p:cNvPr id="90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0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04"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910" name="Group">
            <a:hlinkClick r:id="rId36" action="ppaction://hlinksldjump"/>
          </p:cNvPr>
          <p:cNvGrpSpPr/>
          <p:nvPr/>
        </p:nvGrpSpPr>
        <p:grpSpPr>
          <a:xfrm>
            <a:off x="4311193" y="7723967"/>
            <a:ext cx="2048405" cy="2128765"/>
            <a:chOff x="95066" y="54886"/>
            <a:chExt cx="2048404" cy="2128763"/>
          </a:xfrm>
        </p:grpSpPr>
        <p:grpSp>
          <p:nvGrpSpPr>
            <p:cNvPr id="908" name="Group"/>
            <p:cNvGrpSpPr/>
            <p:nvPr/>
          </p:nvGrpSpPr>
          <p:grpSpPr>
            <a:xfrm>
              <a:off x="95066" y="54886"/>
              <a:ext cx="2048405" cy="2128765"/>
              <a:chOff x="95066" y="54886"/>
              <a:chExt cx="2048404" cy="2128763"/>
            </a:xfrm>
          </p:grpSpPr>
          <p:sp>
            <p:nvSpPr>
              <p:cNvPr id="90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0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09"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915" name="Group">
            <a:hlinkClick r:id="rId37" action="ppaction://hlinksldjump"/>
          </p:cNvPr>
          <p:cNvGrpSpPr/>
          <p:nvPr/>
        </p:nvGrpSpPr>
        <p:grpSpPr>
          <a:xfrm>
            <a:off x="5953431" y="6789619"/>
            <a:ext cx="2048405" cy="2128764"/>
            <a:chOff x="95066" y="54886"/>
            <a:chExt cx="2048404" cy="2128763"/>
          </a:xfrm>
        </p:grpSpPr>
        <p:grpSp>
          <p:nvGrpSpPr>
            <p:cNvPr id="913" name="Group"/>
            <p:cNvGrpSpPr/>
            <p:nvPr/>
          </p:nvGrpSpPr>
          <p:grpSpPr>
            <a:xfrm>
              <a:off x="95066" y="54886"/>
              <a:ext cx="2048405" cy="2128765"/>
              <a:chOff x="95066" y="54886"/>
              <a:chExt cx="2048404" cy="2128763"/>
            </a:xfrm>
          </p:grpSpPr>
          <p:sp>
            <p:nvSpPr>
              <p:cNvPr id="91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1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14"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920" name="Group">
            <a:hlinkClick r:id="rId38" action="ppaction://hlinksldjump"/>
          </p:cNvPr>
          <p:cNvGrpSpPr/>
          <p:nvPr/>
        </p:nvGrpSpPr>
        <p:grpSpPr>
          <a:xfrm>
            <a:off x="7682552" y="7723967"/>
            <a:ext cx="2048405" cy="2128765"/>
            <a:chOff x="95066" y="54886"/>
            <a:chExt cx="2048404" cy="2128763"/>
          </a:xfrm>
        </p:grpSpPr>
        <p:grpSp>
          <p:nvGrpSpPr>
            <p:cNvPr id="918" name="Group"/>
            <p:cNvGrpSpPr/>
            <p:nvPr/>
          </p:nvGrpSpPr>
          <p:grpSpPr>
            <a:xfrm>
              <a:off x="95066" y="54886"/>
              <a:ext cx="2048405" cy="2128765"/>
              <a:chOff x="95066" y="54886"/>
              <a:chExt cx="2048404" cy="2128763"/>
            </a:xfrm>
          </p:grpSpPr>
          <p:sp>
            <p:nvSpPr>
              <p:cNvPr id="91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1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19"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925" name="Group">
            <a:hlinkClick r:id="rId39" action="ppaction://hlinksldjump"/>
          </p:cNvPr>
          <p:cNvGrpSpPr/>
          <p:nvPr/>
        </p:nvGrpSpPr>
        <p:grpSpPr>
          <a:xfrm>
            <a:off x="9402487" y="6815019"/>
            <a:ext cx="2048405" cy="2128764"/>
            <a:chOff x="95066" y="54886"/>
            <a:chExt cx="2048404" cy="2128763"/>
          </a:xfrm>
        </p:grpSpPr>
        <p:grpSp>
          <p:nvGrpSpPr>
            <p:cNvPr id="923" name="Group"/>
            <p:cNvGrpSpPr/>
            <p:nvPr/>
          </p:nvGrpSpPr>
          <p:grpSpPr>
            <a:xfrm>
              <a:off x="95066" y="54886"/>
              <a:ext cx="2048405" cy="2128765"/>
              <a:chOff x="95066" y="54886"/>
              <a:chExt cx="2048404" cy="2128763"/>
            </a:xfrm>
          </p:grpSpPr>
          <p:sp>
            <p:nvSpPr>
              <p:cNvPr id="92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2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24"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930" name="Group">
            <a:hlinkClick r:id="rId40" action="ppaction://hlinksldjump"/>
          </p:cNvPr>
          <p:cNvGrpSpPr/>
          <p:nvPr/>
        </p:nvGrpSpPr>
        <p:grpSpPr>
          <a:xfrm>
            <a:off x="5953431" y="5114113"/>
            <a:ext cx="2048405" cy="2128765"/>
            <a:chOff x="95066" y="54886"/>
            <a:chExt cx="2048404" cy="2128763"/>
          </a:xfrm>
        </p:grpSpPr>
        <p:grpSp>
          <p:nvGrpSpPr>
            <p:cNvPr id="928" name="Group"/>
            <p:cNvGrpSpPr/>
            <p:nvPr/>
          </p:nvGrpSpPr>
          <p:grpSpPr>
            <a:xfrm>
              <a:off x="95066" y="54886"/>
              <a:ext cx="2048405" cy="2128765"/>
              <a:chOff x="95066" y="54886"/>
              <a:chExt cx="2048404" cy="2128763"/>
            </a:xfrm>
          </p:grpSpPr>
          <p:sp>
            <p:nvSpPr>
              <p:cNvPr id="92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2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29"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935" name="Group">
            <a:hlinkClick r:id="rId41" action="ppaction://hlinksldjump"/>
          </p:cNvPr>
          <p:cNvGrpSpPr/>
          <p:nvPr/>
        </p:nvGrpSpPr>
        <p:grpSpPr>
          <a:xfrm>
            <a:off x="7631752" y="4214339"/>
            <a:ext cx="2048405" cy="2128765"/>
            <a:chOff x="95066" y="54886"/>
            <a:chExt cx="2048404" cy="2128763"/>
          </a:xfrm>
        </p:grpSpPr>
        <p:grpSp>
          <p:nvGrpSpPr>
            <p:cNvPr id="933" name="Group"/>
            <p:cNvGrpSpPr/>
            <p:nvPr/>
          </p:nvGrpSpPr>
          <p:grpSpPr>
            <a:xfrm>
              <a:off x="95066" y="54886"/>
              <a:ext cx="2048405" cy="2128765"/>
              <a:chOff x="95066" y="54886"/>
              <a:chExt cx="2048404" cy="2128763"/>
            </a:xfrm>
          </p:grpSpPr>
          <p:sp>
            <p:nvSpPr>
              <p:cNvPr id="93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3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34"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940" name="Group">
            <a:hlinkClick r:id="rId42" action="ppaction://hlinksldjump"/>
          </p:cNvPr>
          <p:cNvGrpSpPr/>
          <p:nvPr/>
        </p:nvGrpSpPr>
        <p:grpSpPr>
          <a:xfrm>
            <a:off x="7619052" y="5953345"/>
            <a:ext cx="2048405" cy="2128765"/>
            <a:chOff x="95066" y="54886"/>
            <a:chExt cx="2048404" cy="2128763"/>
          </a:xfrm>
        </p:grpSpPr>
        <p:grpSp>
          <p:nvGrpSpPr>
            <p:cNvPr id="938" name="Group"/>
            <p:cNvGrpSpPr/>
            <p:nvPr/>
          </p:nvGrpSpPr>
          <p:grpSpPr>
            <a:xfrm>
              <a:off x="95066" y="54886"/>
              <a:ext cx="2048405" cy="2128765"/>
              <a:chOff x="95066" y="54886"/>
              <a:chExt cx="2048404" cy="2128763"/>
            </a:xfrm>
          </p:grpSpPr>
          <p:sp>
            <p:nvSpPr>
              <p:cNvPr id="93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3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39"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945" name="Group">
            <a:hlinkClick r:id="rId43" action="ppaction://hlinksldjump"/>
          </p:cNvPr>
          <p:cNvGrpSpPr/>
          <p:nvPr/>
        </p:nvGrpSpPr>
        <p:grpSpPr>
          <a:xfrm>
            <a:off x="9402487" y="5126813"/>
            <a:ext cx="2048405" cy="2128765"/>
            <a:chOff x="95066" y="54886"/>
            <a:chExt cx="2048404" cy="2128763"/>
          </a:xfrm>
        </p:grpSpPr>
        <p:grpSp>
          <p:nvGrpSpPr>
            <p:cNvPr id="943" name="Group"/>
            <p:cNvGrpSpPr/>
            <p:nvPr/>
          </p:nvGrpSpPr>
          <p:grpSpPr>
            <a:xfrm>
              <a:off x="95066" y="54886"/>
              <a:ext cx="2048405" cy="2128765"/>
              <a:chOff x="95066" y="54886"/>
              <a:chExt cx="2048404" cy="2128763"/>
            </a:xfrm>
          </p:grpSpPr>
          <p:sp>
            <p:nvSpPr>
              <p:cNvPr id="94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4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44"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951" name="Group">
            <a:hlinkClick r:id="rId44" action="ppaction://hlinksldjump"/>
          </p:cNvPr>
          <p:cNvGrpSpPr/>
          <p:nvPr/>
        </p:nvGrpSpPr>
        <p:grpSpPr>
          <a:xfrm>
            <a:off x="4250577" y="2414126"/>
            <a:ext cx="2169637" cy="1897485"/>
            <a:chOff x="0" y="0"/>
            <a:chExt cx="2169636" cy="1897484"/>
          </a:xfrm>
        </p:grpSpPr>
        <p:grpSp>
          <p:nvGrpSpPr>
            <p:cNvPr id="948" name="Group"/>
            <p:cNvGrpSpPr/>
            <p:nvPr/>
          </p:nvGrpSpPr>
          <p:grpSpPr>
            <a:xfrm>
              <a:off x="0" y="0"/>
              <a:ext cx="2169637" cy="1897485"/>
              <a:chOff x="0" y="0"/>
              <a:chExt cx="2169636" cy="1897484"/>
            </a:xfrm>
          </p:grpSpPr>
          <p:sp>
            <p:nvSpPr>
              <p:cNvPr id="946"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47"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949"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950"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957" name="Group">
            <a:hlinkClick r:id="rId46" action="ppaction://hlinksldjump"/>
          </p:cNvPr>
          <p:cNvGrpSpPr/>
          <p:nvPr/>
        </p:nvGrpSpPr>
        <p:grpSpPr>
          <a:xfrm>
            <a:off x="5784800" y="8909829"/>
            <a:ext cx="2385668" cy="1945927"/>
            <a:chOff x="0" y="0"/>
            <a:chExt cx="2385666" cy="1945926"/>
          </a:xfrm>
        </p:grpSpPr>
        <p:sp>
          <p:nvSpPr>
            <p:cNvPr id="952"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53"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54"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955"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956"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1" name="Group"/>
          <p:cNvGrpSpPr/>
          <p:nvPr/>
        </p:nvGrpSpPr>
        <p:grpSpPr>
          <a:xfrm>
            <a:off x="514107" y="1911532"/>
            <a:ext cx="14528764" cy="5918907"/>
            <a:chOff x="0" y="0"/>
            <a:chExt cx="14528762" cy="5918905"/>
          </a:xfrm>
        </p:grpSpPr>
        <p:sp>
          <p:nvSpPr>
            <p:cNvPr id="959" name="Rectangle"/>
            <p:cNvSpPr/>
            <p:nvPr/>
          </p:nvSpPr>
          <p:spPr>
            <a:xfrm>
              <a:off x="0" y="0"/>
              <a:ext cx="14528763" cy="5918906"/>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960" name="Screen Shot 2019-12-02 at 8.36.22 AM.png" descr="Screen Shot 2019-12-02 at 8.36.22 AM.png"/>
            <p:cNvPicPr>
              <a:picLocks noChangeAspect="1"/>
            </p:cNvPicPr>
            <p:nvPr/>
          </p:nvPicPr>
          <p:blipFill>
            <a:blip r:embed="rId2"/>
            <a:stretch>
              <a:fillRect/>
            </a:stretch>
          </p:blipFill>
          <p:spPr>
            <a:xfrm>
              <a:off x="1350458" y="583015"/>
              <a:ext cx="12047744" cy="4709712"/>
            </a:xfrm>
            <a:prstGeom prst="rect">
              <a:avLst/>
            </a:prstGeom>
            <a:ln w="12700" cap="flat">
              <a:noFill/>
              <a:miter lim="400000"/>
            </a:ln>
            <a:effectLst/>
          </p:spPr>
        </p:pic>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964"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980" name="Group"/>
          <p:cNvGrpSpPr/>
          <p:nvPr/>
        </p:nvGrpSpPr>
        <p:grpSpPr>
          <a:xfrm>
            <a:off x="4598968" y="194313"/>
            <a:ext cx="6926752" cy="3990196"/>
            <a:chOff x="0" y="0"/>
            <a:chExt cx="6926751" cy="3990195"/>
          </a:xfrm>
        </p:grpSpPr>
        <p:grpSp>
          <p:nvGrpSpPr>
            <p:cNvPr id="968" name="Group"/>
            <p:cNvGrpSpPr/>
            <p:nvPr/>
          </p:nvGrpSpPr>
          <p:grpSpPr>
            <a:xfrm>
              <a:off x="1731981" y="2219701"/>
              <a:ext cx="1394477" cy="1007749"/>
              <a:chOff x="0" y="0"/>
              <a:chExt cx="1394475" cy="1007747"/>
            </a:xfrm>
          </p:grpSpPr>
          <p:pic>
            <p:nvPicPr>
              <p:cNvPr id="965"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966"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967"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972" name="Group"/>
            <p:cNvGrpSpPr/>
            <p:nvPr/>
          </p:nvGrpSpPr>
          <p:grpSpPr>
            <a:xfrm rot="1740000">
              <a:off x="5382369" y="1992850"/>
              <a:ext cx="409357" cy="1018415"/>
              <a:chOff x="0" y="0"/>
              <a:chExt cx="409355" cy="1018414"/>
            </a:xfrm>
          </p:grpSpPr>
          <p:pic>
            <p:nvPicPr>
              <p:cNvPr id="969"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970"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971"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973"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976" name="Group"/>
            <p:cNvGrpSpPr/>
            <p:nvPr/>
          </p:nvGrpSpPr>
          <p:grpSpPr>
            <a:xfrm>
              <a:off x="0" y="0"/>
              <a:ext cx="3766481" cy="2064086"/>
              <a:chOff x="0" y="0"/>
              <a:chExt cx="3766480" cy="2064085"/>
            </a:xfrm>
          </p:grpSpPr>
          <p:sp>
            <p:nvSpPr>
              <p:cNvPr id="974"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75"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979" name="Group"/>
            <p:cNvGrpSpPr/>
            <p:nvPr/>
          </p:nvGrpSpPr>
          <p:grpSpPr>
            <a:xfrm>
              <a:off x="3524927" y="327466"/>
              <a:ext cx="3401825" cy="1507205"/>
              <a:chOff x="0" y="0"/>
              <a:chExt cx="3401824" cy="1507204"/>
            </a:xfrm>
          </p:grpSpPr>
          <p:sp>
            <p:nvSpPr>
              <p:cNvPr id="977"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978"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984" name="Group">
            <a:hlinkClick r:id="rId5" action="ppaction://hlinksldjump"/>
          </p:cNvPr>
          <p:cNvGrpSpPr/>
          <p:nvPr/>
        </p:nvGrpSpPr>
        <p:grpSpPr>
          <a:xfrm>
            <a:off x="248972" y="1253663"/>
            <a:ext cx="2361958" cy="1246350"/>
            <a:chOff x="0" y="0"/>
            <a:chExt cx="2361957" cy="1246348"/>
          </a:xfrm>
        </p:grpSpPr>
        <p:sp>
          <p:nvSpPr>
            <p:cNvPr id="981"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982"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983"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991" name="Group">
            <a:hlinkClick r:id="rId7" action="ppaction://hlinksldjump"/>
          </p:cNvPr>
          <p:cNvGrpSpPr/>
          <p:nvPr/>
        </p:nvGrpSpPr>
        <p:grpSpPr>
          <a:xfrm>
            <a:off x="189513" y="2599489"/>
            <a:ext cx="3401825" cy="2811109"/>
            <a:chOff x="0" y="0"/>
            <a:chExt cx="3401824" cy="2811108"/>
          </a:xfrm>
        </p:grpSpPr>
        <p:grpSp>
          <p:nvGrpSpPr>
            <p:cNvPr id="989" name="Group"/>
            <p:cNvGrpSpPr/>
            <p:nvPr/>
          </p:nvGrpSpPr>
          <p:grpSpPr>
            <a:xfrm>
              <a:off x="1324443" y="0"/>
              <a:ext cx="1997007" cy="1507205"/>
              <a:chOff x="0" y="0"/>
              <a:chExt cx="1997006" cy="1507204"/>
            </a:xfrm>
          </p:grpSpPr>
          <p:sp>
            <p:nvSpPr>
              <p:cNvPr id="985"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988" name="Group"/>
              <p:cNvGrpSpPr/>
              <p:nvPr/>
            </p:nvGrpSpPr>
            <p:grpSpPr>
              <a:xfrm>
                <a:off x="66857" y="52855"/>
                <a:ext cx="1863292" cy="1401495"/>
                <a:chOff x="0" y="0"/>
                <a:chExt cx="1863291" cy="1401493"/>
              </a:xfrm>
            </p:grpSpPr>
            <p:sp>
              <p:nvSpPr>
                <p:cNvPr id="986"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987"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990"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992"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995" name="Group">
            <a:hlinkClick r:id="rId12" action="ppaction://hlinksldjump"/>
          </p:cNvPr>
          <p:cNvGrpSpPr/>
          <p:nvPr/>
        </p:nvGrpSpPr>
        <p:grpSpPr>
          <a:xfrm>
            <a:off x="189513" y="5717856"/>
            <a:ext cx="3401825" cy="2534656"/>
            <a:chOff x="0" y="0"/>
            <a:chExt cx="3401824" cy="2534654"/>
          </a:xfrm>
        </p:grpSpPr>
        <p:pic>
          <p:nvPicPr>
            <p:cNvPr id="993"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994"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998" name="Group">
            <a:hlinkClick r:id="rId15" action="ppaction://hlinksldjump"/>
          </p:cNvPr>
          <p:cNvGrpSpPr/>
          <p:nvPr/>
        </p:nvGrpSpPr>
        <p:grpSpPr>
          <a:xfrm>
            <a:off x="463307" y="8448038"/>
            <a:ext cx="2848362" cy="1160401"/>
            <a:chOff x="0" y="0"/>
            <a:chExt cx="2848360" cy="1160400"/>
          </a:xfrm>
        </p:grpSpPr>
        <p:sp>
          <p:nvSpPr>
            <p:cNvPr id="996"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997"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003" name="Group">
            <a:hlinkClick r:id="rId17" action="ppaction://hlinksldjump"/>
          </p:cNvPr>
          <p:cNvGrpSpPr/>
          <p:nvPr/>
        </p:nvGrpSpPr>
        <p:grpSpPr>
          <a:xfrm>
            <a:off x="11863020" y="264307"/>
            <a:ext cx="3452469" cy="1525954"/>
            <a:chOff x="0" y="0"/>
            <a:chExt cx="3452467" cy="1525953"/>
          </a:xfrm>
        </p:grpSpPr>
        <p:sp>
          <p:nvSpPr>
            <p:cNvPr id="999"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000"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01"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002"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006" name="Group">
            <a:hlinkClick r:id="rId18" action="ppaction://hlinksldjump"/>
          </p:cNvPr>
          <p:cNvGrpSpPr/>
          <p:nvPr/>
        </p:nvGrpSpPr>
        <p:grpSpPr>
          <a:xfrm>
            <a:off x="13461063" y="7527382"/>
            <a:ext cx="1966146" cy="932632"/>
            <a:chOff x="0" y="0"/>
            <a:chExt cx="1966145" cy="932630"/>
          </a:xfrm>
        </p:grpSpPr>
        <p:sp>
          <p:nvSpPr>
            <p:cNvPr id="1004"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005"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009" name="Group">
            <a:hlinkClick r:id="rId20" action="ppaction://hlinksldjump"/>
          </p:cNvPr>
          <p:cNvGrpSpPr/>
          <p:nvPr/>
        </p:nvGrpSpPr>
        <p:grpSpPr>
          <a:xfrm>
            <a:off x="11870117" y="8615740"/>
            <a:ext cx="1966146" cy="961761"/>
            <a:chOff x="0" y="0"/>
            <a:chExt cx="1966145" cy="961760"/>
          </a:xfrm>
        </p:grpSpPr>
        <p:sp>
          <p:nvSpPr>
            <p:cNvPr id="1007"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008"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012" name="Group">
            <a:hlinkClick r:id="rId22" action="ppaction://hlinksldjump"/>
          </p:cNvPr>
          <p:cNvGrpSpPr/>
          <p:nvPr/>
        </p:nvGrpSpPr>
        <p:grpSpPr>
          <a:xfrm>
            <a:off x="13461063" y="5325855"/>
            <a:ext cx="1966146" cy="901537"/>
            <a:chOff x="0" y="0"/>
            <a:chExt cx="1966145" cy="901535"/>
          </a:xfrm>
        </p:grpSpPr>
        <p:sp>
          <p:nvSpPr>
            <p:cNvPr id="1010"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011"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015" name="Group">
            <a:hlinkClick r:id="rId24" action="ppaction://hlinksldjump"/>
          </p:cNvPr>
          <p:cNvGrpSpPr/>
          <p:nvPr/>
        </p:nvGrpSpPr>
        <p:grpSpPr>
          <a:xfrm>
            <a:off x="11863020" y="6434341"/>
            <a:ext cx="1966146" cy="889806"/>
            <a:chOff x="0" y="0"/>
            <a:chExt cx="1966145" cy="889804"/>
          </a:xfrm>
        </p:grpSpPr>
        <p:sp>
          <p:nvSpPr>
            <p:cNvPr id="1013"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014"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018" name="Group">
            <a:hlinkClick r:id="rId26" action="ppaction://hlinksldjump"/>
          </p:cNvPr>
          <p:cNvGrpSpPr/>
          <p:nvPr/>
        </p:nvGrpSpPr>
        <p:grpSpPr>
          <a:xfrm>
            <a:off x="11847770" y="4241302"/>
            <a:ext cx="1966146" cy="894018"/>
            <a:chOff x="0" y="0"/>
            <a:chExt cx="1966145" cy="894016"/>
          </a:xfrm>
        </p:grpSpPr>
        <p:sp>
          <p:nvSpPr>
            <p:cNvPr id="1016"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017"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021" name="Group">
            <a:hlinkClick r:id="rId28" action="ppaction://hlinksldjump"/>
          </p:cNvPr>
          <p:cNvGrpSpPr/>
          <p:nvPr/>
        </p:nvGrpSpPr>
        <p:grpSpPr>
          <a:xfrm>
            <a:off x="11847770" y="2041331"/>
            <a:ext cx="1966146" cy="924482"/>
            <a:chOff x="0" y="0"/>
            <a:chExt cx="1966145" cy="924480"/>
          </a:xfrm>
        </p:grpSpPr>
        <p:sp>
          <p:nvSpPr>
            <p:cNvPr id="1019"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020"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024" name="Group">
            <a:hlinkClick r:id="rId30" action="ppaction://hlinksldjump"/>
          </p:cNvPr>
          <p:cNvGrpSpPr/>
          <p:nvPr/>
        </p:nvGrpSpPr>
        <p:grpSpPr>
          <a:xfrm>
            <a:off x="13379656" y="3149230"/>
            <a:ext cx="1966146" cy="894018"/>
            <a:chOff x="0" y="0"/>
            <a:chExt cx="1966145" cy="894017"/>
          </a:xfrm>
        </p:grpSpPr>
        <p:sp>
          <p:nvSpPr>
            <p:cNvPr id="1022"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023"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029" name="Group">
            <a:hlinkClick r:id="rId32" action="ppaction://hlinksldjump"/>
          </p:cNvPr>
          <p:cNvGrpSpPr/>
          <p:nvPr/>
        </p:nvGrpSpPr>
        <p:grpSpPr>
          <a:xfrm>
            <a:off x="5953431" y="3451036"/>
            <a:ext cx="2048405" cy="2128765"/>
            <a:chOff x="95066" y="54886"/>
            <a:chExt cx="2048404" cy="2128763"/>
          </a:xfrm>
        </p:grpSpPr>
        <p:grpSp>
          <p:nvGrpSpPr>
            <p:cNvPr id="1027" name="Group"/>
            <p:cNvGrpSpPr/>
            <p:nvPr/>
          </p:nvGrpSpPr>
          <p:grpSpPr>
            <a:xfrm>
              <a:off x="95066" y="54886"/>
              <a:ext cx="2048405" cy="2128765"/>
              <a:chOff x="95066" y="54886"/>
              <a:chExt cx="2048404" cy="2128763"/>
            </a:xfrm>
          </p:grpSpPr>
          <p:sp>
            <p:nvSpPr>
              <p:cNvPr id="102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2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28"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034" name="Group">
            <a:hlinkClick r:id="rId33" action="ppaction://hlinksldjump"/>
          </p:cNvPr>
          <p:cNvGrpSpPr/>
          <p:nvPr/>
        </p:nvGrpSpPr>
        <p:grpSpPr>
          <a:xfrm>
            <a:off x="4260393" y="4124136"/>
            <a:ext cx="2048405" cy="2128765"/>
            <a:chOff x="95066" y="54886"/>
            <a:chExt cx="2048404" cy="2128763"/>
          </a:xfrm>
        </p:grpSpPr>
        <p:grpSp>
          <p:nvGrpSpPr>
            <p:cNvPr id="1032" name="Group"/>
            <p:cNvGrpSpPr/>
            <p:nvPr/>
          </p:nvGrpSpPr>
          <p:grpSpPr>
            <a:xfrm>
              <a:off x="95066" y="54886"/>
              <a:ext cx="2048405" cy="2128765"/>
              <a:chOff x="95066" y="54886"/>
              <a:chExt cx="2048404" cy="2128763"/>
            </a:xfrm>
          </p:grpSpPr>
          <p:sp>
            <p:nvSpPr>
              <p:cNvPr id="1030"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3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33"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039" name="Group">
            <a:hlinkClick r:id="rId34" action="ppaction://hlinksldjump"/>
          </p:cNvPr>
          <p:cNvGrpSpPr/>
          <p:nvPr/>
        </p:nvGrpSpPr>
        <p:grpSpPr>
          <a:xfrm>
            <a:off x="9402487" y="3477728"/>
            <a:ext cx="2048405" cy="2128765"/>
            <a:chOff x="95066" y="54886"/>
            <a:chExt cx="2048404" cy="2128763"/>
          </a:xfrm>
        </p:grpSpPr>
        <p:grpSp>
          <p:nvGrpSpPr>
            <p:cNvPr id="1037" name="Group"/>
            <p:cNvGrpSpPr/>
            <p:nvPr/>
          </p:nvGrpSpPr>
          <p:grpSpPr>
            <a:xfrm>
              <a:off x="95066" y="54886"/>
              <a:ext cx="2048405" cy="2128765"/>
              <a:chOff x="95066" y="54886"/>
              <a:chExt cx="2048404" cy="2128763"/>
            </a:xfrm>
          </p:grpSpPr>
          <p:sp>
            <p:nvSpPr>
              <p:cNvPr id="103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3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38"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1044" name="Group">
            <a:hlinkClick r:id="rId35" action="ppaction://hlinksldjump"/>
          </p:cNvPr>
          <p:cNvGrpSpPr/>
          <p:nvPr/>
        </p:nvGrpSpPr>
        <p:grpSpPr>
          <a:xfrm>
            <a:off x="4260393" y="5916051"/>
            <a:ext cx="2048405" cy="2128765"/>
            <a:chOff x="95066" y="54886"/>
            <a:chExt cx="2048404" cy="2128763"/>
          </a:xfrm>
        </p:grpSpPr>
        <p:grpSp>
          <p:nvGrpSpPr>
            <p:cNvPr id="1042" name="Group"/>
            <p:cNvGrpSpPr/>
            <p:nvPr/>
          </p:nvGrpSpPr>
          <p:grpSpPr>
            <a:xfrm>
              <a:off x="95066" y="54886"/>
              <a:ext cx="2048405" cy="2128765"/>
              <a:chOff x="95066" y="54886"/>
              <a:chExt cx="2048404" cy="2128763"/>
            </a:xfrm>
          </p:grpSpPr>
          <p:sp>
            <p:nvSpPr>
              <p:cNvPr id="1040"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4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43"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1049" name="Group">
            <a:hlinkClick r:id="rId36" action="ppaction://hlinksldjump"/>
          </p:cNvPr>
          <p:cNvGrpSpPr/>
          <p:nvPr/>
        </p:nvGrpSpPr>
        <p:grpSpPr>
          <a:xfrm>
            <a:off x="4311193" y="7723967"/>
            <a:ext cx="2048405" cy="2128765"/>
            <a:chOff x="95066" y="54886"/>
            <a:chExt cx="2048404" cy="2128763"/>
          </a:xfrm>
        </p:grpSpPr>
        <p:grpSp>
          <p:nvGrpSpPr>
            <p:cNvPr id="1047" name="Group"/>
            <p:cNvGrpSpPr/>
            <p:nvPr/>
          </p:nvGrpSpPr>
          <p:grpSpPr>
            <a:xfrm>
              <a:off x="95066" y="54886"/>
              <a:ext cx="2048405" cy="2128765"/>
              <a:chOff x="95066" y="54886"/>
              <a:chExt cx="2048404" cy="2128763"/>
            </a:xfrm>
          </p:grpSpPr>
          <p:sp>
            <p:nvSpPr>
              <p:cNvPr id="1045"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4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48"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1054" name="Group">
            <a:hlinkClick r:id="rId37" action="ppaction://hlinksldjump"/>
          </p:cNvPr>
          <p:cNvGrpSpPr/>
          <p:nvPr/>
        </p:nvGrpSpPr>
        <p:grpSpPr>
          <a:xfrm>
            <a:off x="5953431" y="6789619"/>
            <a:ext cx="2048405" cy="2128764"/>
            <a:chOff x="95066" y="54886"/>
            <a:chExt cx="2048404" cy="2128763"/>
          </a:xfrm>
        </p:grpSpPr>
        <p:grpSp>
          <p:nvGrpSpPr>
            <p:cNvPr id="1052" name="Group"/>
            <p:cNvGrpSpPr/>
            <p:nvPr/>
          </p:nvGrpSpPr>
          <p:grpSpPr>
            <a:xfrm>
              <a:off x="95066" y="54886"/>
              <a:ext cx="2048405" cy="2128765"/>
              <a:chOff x="95066" y="54886"/>
              <a:chExt cx="2048404" cy="2128763"/>
            </a:xfrm>
          </p:grpSpPr>
          <p:sp>
            <p:nvSpPr>
              <p:cNvPr id="1050"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5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53"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1059" name="Group">
            <a:hlinkClick r:id="rId38" action="ppaction://hlinksldjump"/>
          </p:cNvPr>
          <p:cNvGrpSpPr/>
          <p:nvPr/>
        </p:nvGrpSpPr>
        <p:grpSpPr>
          <a:xfrm>
            <a:off x="7682552" y="7723967"/>
            <a:ext cx="2048405" cy="2128765"/>
            <a:chOff x="95066" y="54886"/>
            <a:chExt cx="2048404" cy="2128763"/>
          </a:xfrm>
        </p:grpSpPr>
        <p:grpSp>
          <p:nvGrpSpPr>
            <p:cNvPr id="1057" name="Group"/>
            <p:cNvGrpSpPr/>
            <p:nvPr/>
          </p:nvGrpSpPr>
          <p:grpSpPr>
            <a:xfrm>
              <a:off x="95066" y="54886"/>
              <a:ext cx="2048405" cy="2128765"/>
              <a:chOff x="95066" y="54886"/>
              <a:chExt cx="2048404" cy="2128763"/>
            </a:xfrm>
          </p:grpSpPr>
          <p:sp>
            <p:nvSpPr>
              <p:cNvPr id="1055"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5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58"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1064" name="Group">
            <a:hlinkClick r:id="rId39" action="ppaction://hlinksldjump"/>
          </p:cNvPr>
          <p:cNvGrpSpPr/>
          <p:nvPr/>
        </p:nvGrpSpPr>
        <p:grpSpPr>
          <a:xfrm>
            <a:off x="9402487" y="6815019"/>
            <a:ext cx="2048405" cy="2128764"/>
            <a:chOff x="95066" y="54886"/>
            <a:chExt cx="2048404" cy="2128763"/>
          </a:xfrm>
        </p:grpSpPr>
        <p:grpSp>
          <p:nvGrpSpPr>
            <p:cNvPr id="1062" name="Group"/>
            <p:cNvGrpSpPr/>
            <p:nvPr/>
          </p:nvGrpSpPr>
          <p:grpSpPr>
            <a:xfrm>
              <a:off x="95066" y="54886"/>
              <a:ext cx="2048405" cy="2128765"/>
              <a:chOff x="95066" y="54886"/>
              <a:chExt cx="2048404" cy="2128763"/>
            </a:xfrm>
          </p:grpSpPr>
          <p:sp>
            <p:nvSpPr>
              <p:cNvPr id="1060"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6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63"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1069" name="Group">
            <a:hlinkClick r:id="rId40" action="ppaction://hlinksldjump"/>
          </p:cNvPr>
          <p:cNvGrpSpPr/>
          <p:nvPr/>
        </p:nvGrpSpPr>
        <p:grpSpPr>
          <a:xfrm>
            <a:off x="5953431" y="5114113"/>
            <a:ext cx="2048405" cy="2128765"/>
            <a:chOff x="95066" y="54886"/>
            <a:chExt cx="2048404" cy="2128763"/>
          </a:xfrm>
        </p:grpSpPr>
        <p:grpSp>
          <p:nvGrpSpPr>
            <p:cNvPr id="1067" name="Group"/>
            <p:cNvGrpSpPr/>
            <p:nvPr/>
          </p:nvGrpSpPr>
          <p:grpSpPr>
            <a:xfrm>
              <a:off x="95066" y="54886"/>
              <a:ext cx="2048405" cy="2128765"/>
              <a:chOff x="95066" y="54886"/>
              <a:chExt cx="2048404" cy="2128763"/>
            </a:xfrm>
          </p:grpSpPr>
          <p:sp>
            <p:nvSpPr>
              <p:cNvPr id="106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6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68"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1074" name="Group">
            <a:hlinkClick r:id="rId41" action="ppaction://hlinksldjump"/>
          </p:cNvPr>
          <p:cNvGrpSpPr/>
          <p:nvPr/>
        </p:nvGrpSpPr>
        <p:grpSpPr>
          <a:xfrm>
            <a:off x="7631752" y="4214339"/>
            <a:ext cx="2048405" cy="2128765"/>
            <a:chOff x="95066" y="54886"/>
            <a:chExt cx="2048404" cy="2128763"/>
          </a:xfrm>
        </p:grpSpPr>
        <p:grpSp>
          <p:nvGrpSpPr>
            <p:cNvPr id="1072" name="Group"/>
            <p:cNvGrpSpPr/>
            <p:nvPr/>
          </p:nvGrpSpPr>
          <p:grpSpPr>
            <a:xfrm>
              <a:off x="95066" y="54886"/>
              <a:ext cx="2048405" cy="2128765"/>
              <a:chOff x="95066" y="54886"/>
              <a:chExt cx="2048404" cy="2128763"/>
            </a:xfrm>
          </p:grpSpPr>
          <p:sp>
            <p:nvSpPr>
              <p:cNvPr id="1070"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7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73"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1079" name="Group">
            <a:hlinkClick r:id="rId42" action="ppaction://hlinksldjump"/>
          </p:cNvPr>
          <p:cNvGrpSpPr/>
          <p:nvPr/>
        </p:nvGrpSpPr>
        <p:grpSpPr>
          <a:xfrm>
            <a:off x="7619052" y="5953345"/>
            <a:ext cx="2048405" cy="2128765"/>
            <a:chOff x="95066" y="54886"/>
            <a:chExt cx="2048404" cy="2128763"/>
          </a:xfrm>
        </p:grpSpPr>
        <p:grpSp>
          <p:nvGrpSpPr>
            <p:cNvPr id="1077" name="Group"/>
            <p:cNvGrpSpPr/>
            <p:nvPr/>
          </p:nvGrpSpPr>
          <p:grpSpPr>
            <a:xfrm>
              <a:off x="95066" y="54886"/>
              <a:ext cx="2048405" cy="2128765"/>
              <a:chOff x="95066" y="54886"/>
              <a:chExt cx="2048404" cy="2128763"/>
            </a:xfrm>
          </p:grpSpPr>
          <p:sp>
            <p:nvSpPr>
              <p:cNvPr id="107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7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78"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1084" name="Group">
            <a:hlinkClick r:id="rId43" action="ppaction://hlinksldjump"/>
          </p:cNvPr>
          <p:cNvGrpSpPr/>
          <p:nvPr/>
        </p:nvGrpSpPr>
        <p:grpSpPr>
          <a:xfrm>
            <a:off x="9402487" y="5126813"/>
            <a:ext cx="2048405" cy="2128765"/>
            <a:chOff x="95066" y="54886"/>
            <a:chExt cx="2048404" cy="2128763"/>
          </a:xfrm>
        </p:grpSpPr>
        <p:grpSp>
          <p:nvGrpSpPr>
            <p:cNvPr id="1082" name="Group"/>
            <p:cNvGrpSpPr/>
            <p:nvPr/>
          </p:nvGrpSpPr>
          <p:grpSpPr>
            <a:xfrm>
              <a:off x="95066" y="54886"/>
              <a:ext cx="2048405" cy="2128765"/>
              <a:chOff x="95066" y="54886"/>
              <a:chExt cx="2048404" cy="2128763"/>
            </a:xfrm>
          </p:grpSpPr>
          <p:sp>
            <p:nvSpPr>
              <p:cNvPr id="1080"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8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83"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1090" name="Group">
            <a:hlinkClick r:id="rId44" action="ppaction://hlinksldjump"/>
          </p:cNvPr>
          <p:cNvGrpSpPr/>
          <p:nvPr/>
        </p:nvGrpSpPr>
        <p:grpSpPr>
          <a:xfrm>
            <a:off x="4250577" y="2414126"/>
            <a:ext cx="2169637" cy="1897485"/>
            <a:chOff x="0" y="0"/>
            <a:chExt cx="2169636" cy="1897484"/>
          </a:xfrm>
        </p:grpSpPr>
        <p:grpSp>
          <p:nvGrpSpPr>
            <p:cNvPr id="1087" name="Group"/>
            <p:cNvGrpSpPr/>
            <p:nvPr/>
          </p:nvGrpSpPr>
          <p:grpSpPr>
            <a:xfrm>
              <a:off x="0" y="0"/>
              <a:ext cx="2169637" cy="1897485"/>
              <a:chOff x="0" y="0"/>
              <a:chExt cx="2169636" cy="1897484"/>
            </a:xfrm>
          </p:grpSpPr>
          <p:sp>
            <p:nvSpPr>
              <p:cNvPr id="1085"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86"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088"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1089"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1096" name="Group">
            <a:hlinkClick r:id="rId46" action="ppaction://hlinksldjump"/>
          </p:cNvPr>
          <p:cNvGrpSpPr/>
          <p:nvPr/>
        </p:nvGrpSpPr>
        <p:grpSpPr>
          <a:xfrm>
            <a:off x="5784800" y="8909829"/>
            <a:ext cx="2385668" cy="1945927"/>
            <a:chOff x="0" y="0"/>
            <a:chExt cx="2385666" cy="1945926"/>
          </a:xfrm>
        </p:grpSpPr>
        <p:sp>
          <p:nvSpPr>
            <p:cNvPr id="1091"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92"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93"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094"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1095"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0" name="Group"/>
          <p:cNvGrpSpPr/>
          <p:nvPr/>
        </p:nvGrpSpPr>
        <p:grpSpPr>
          <a:xfrm>
            <a:off x="143554" y="2795420"/>
            <a:ext cx="4005619" cy="4162760"/>
            <a:chOff x="185901" y="107330"/>
            <a:chExt cx="4005617" cy="4162759"/>
          </a:xfrm>
        </p:grpSpPr>
        <p:sp>
          <p:nvSpPr>
            <p:cNvPr id="1098" name="Hexagon"/>
            <p:cNvSpPr/>
            <p:nvPr/>
          </p:nvSpPr>
          <p:spPr>
            <a:xfrm>
              <a:off x="506788" y="732121"/>
              <a:ext cx="3363846" cy="291317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099" name="Polygon"/>
            <p:cNvSpPr/>
            <p:nvPr/>
          </p:nvSpPr>
          <p:spPr>
            <a:xfrm rot="19800000">
              <a:off x="801123" y="586463"/>
              <a:ext cx="2775174" cy="32044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01" name="Begin…"/>
          <p:cNvSpPr txBox="1"/>
          <p:nvPr/>
        </p:nvSpPr>
        <p:spPr>
          <a:xfrm>
            <a:off x="634990" y="3700499"/>
            <a:ext cx="3022747" cy="2020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t>Begin </a:t>
            </a:r>
          </a:p>
          <a:p>
            <a:pPr>
              <a:defRPr sz="3200"/>
            </a:pPr>
            <a:r>
              <a:t>with Good </a:t>
            </a:r>
          </a:p>
          <a:p>
            <a:pPr>
              <a:defRPr sz="3200"/>
            </a:pPr>
            <a:r>
              <a:t>Problems</a:t>
            </a:r>
          </a:p>
        </p:txBody>
      </p:sp>
      <p:grpSp>
        <p:nvGrpSpPr>
          <p:cNvPr id="1106" name="Group"/>
          <p:cNvGrpSpPr/>
          <p:nvPr/>
        </p:nvGrpSpPr>
        <p:grpSpPr>
          <a:xfrm>
            <a:off x="3403219" y="-1521429"/>
            <a:ext cx="12351084" cy="12835622"/>
            <a:chOff x="573215" y="330945"/>
            <a:chExt cx="12351082" cy="12835621"/>
          </a:xfrm>
        </p:grpSpPr>
        <p:grpSp>
          <p:nvGrpSpPr>
            <p:cNvPr id="1104" name="Group"/>
            <p:cNvGrpSpPr/>
            <p:nvPr/>
          </p:nvGrpSpPr>
          <p:grpSpPr>
            <a:xfrm>
              <a:off x="573215" y="330945"/>
              <a:ext cx="12351083" cy="12835622"/>
              <a:chOff x="573215" y="330945"/>
              <a:chExt cx="12351082" cy="12835621"/>
            </a:xfrm>
          </p:grpSpPr>
          <p:sp>
            <p:nvSpPr>
              <p:cNvPr id="1102" name="Hexagon"/>
              <p:cNvSpPr/>
              <p:nvPr/>
            </p:nvSpPr>
            <p:spPr>
              <a:xfrm>
                <a:off x="1562650"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03"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05" name="Hexagon"/>
            <p:cNvSpPr/>
            <p:nvPr/>
          </p:nvSpPr>
          <p:spPr>
            <a:xfrm>
              <a:off x="2173619" y="2786570"/>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grpSp>
      <p:pic>
        <p:nvPicPr>
          <p:cNvPr id="1107" name="IMG_1050.PNG" descr="IMG_1050.PNG"/>
          <p:cNvPicPr>
            <a:picLocks noChangeAspect="1"/>
          </p:cNvPicPr>
          <p:nvPr/>
        </p:nvPicPr>
        <p:blipFill>
          <a:blip r:embed="rId2"/>
          <a:stretch>
            <a:fillRect/>
          </a:stretch>
        </p:blipFill>
        <p:spPr>
          <a:xfrm>
            <a:off x="4403258" y="228600"/>
            <a:ext cx="10520975" cy="949960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9"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110"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126" name="Group"/>
          <p:cNvGrpSpPr/>
          <p:nvPr/>
        </p:nvGrpSpPr>
        <p:grpSpPr>
          <a:xfrm>
            <a:off x="4598968" y="194313"/>
            <a:ext cx="6926752" cy="3990196"/>
            <a:chOff x="0" y="0"/>
            <a:chExt cx="6926751" cy="3990195"/>
          </a:xfrm>
        </p:grpSpPr>
        <p:grpSp>
          <p:nvGrpSpPr>
            <p:cNvPr id="1114" name="Group"/>
            <p:cNvGrpSpPr/>
            <p:nvPr/>
          </p:nvGrpSpPr>
          <p:grpSpPr>
            <a:xfrm>
              <a:off x="1731981" y="2219701"/>
              <a:ext cx="1394477" cy="1007749"/>
              <a:chOff x="0" y="0"/>
              <a:chExt cx="1394475" cy="1007747"/>
            </a:xfrm>
          </p:grpSpPr>
          <p:pic>
            <p:nvPicPr>
              <p:cNvPr id="1111"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112"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113"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118" name="Group"/>
            <p:cNvGrpSpPr/>
            <p:nvPr/>
          </p:nvGrpSpPr>
          <p:grpSpPr>
            <a:xfrm rot="1740000">
              <a:off x="5382369" y="1992850"/>
              <a:ext cx="409357" cy="1018415"/>
              <a:chOff x="0" y="0"/>
              <a:chExt cx="409355" cy="1018414"/>
            </a:xfrm>
          </p:grpSpPr>
          <p:pic>
            <p:nvPicPr>
              <p:cNvPr id="1115"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116"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117"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119"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122" name="Group"/>
            <p:cNvGrpSpPr/>
            <p:nvPr/>
          </p:nvGrpSpPr>
          <p:grpSpPr>
            <a:xfrm>
              <a:off x="0" y="0"/>
              <a:ext cx="3766481" cy="2064086"/>
              <a:chOff x="0" y="0"/>
              <a:chExt cx="3766480" cy="2064085"/>
            </a:xfrm>
          </p:grpSpPr>
          <p:sp>
            <p:nvSpPr>
              <p:cNvPr id="1120"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21"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1125" name="Group"/>
            <p:cNvGrpSpPr/>
            <p:nvPr/>
          </p:nvGrpSpPr>
          <p:grpSpPr>
            <a:xfrm>
              <a:off x="3524927" y="327466"/>
              <a:ext cx="3401825" cy="1507205"/>
              <a:chOff x="0" y="0"/>
              <a:chExt cx="3401824" cy="1507204"/>
            </a:xfrm>
          </p:grpSpPr>
          <p:sp>
            <p:nvSpPr>
              <p:cNvPr id="1123"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24"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1130" name="Group">
            <a:hlinkClick r:id="rId5" action="ppaction://hlinksldjump"/>
          </p:cNvPr>
          <p:cNvGrpSpPr/>
          <p:nvPr/>
        </p:nvGrpSpPr>
        <p:grpSpPr>
          <a:xfrm>
            <a:off x="248972" y="1253663"/>
            <a:ext cx="2361958" cy="1246350"/>
            <a:chOff x="0" y="0"/>
            <a:chExt cx="2361957" cy="1246348"/>
          </a:xfrm>
        </p:grpSpPr>
        <p:sp>
          <p:nvSpPr>
            <p:cNvPr id="1127"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128"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1129"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137" name="Group">
            <a:hlinkClick r:id="rId7" action="ppaction://hlinksldjump"/>
          </p:cNvPr>
          <p:cNvGrpSpPr/>
          <p:nvPr/>
        </p:nvGrpSpPr>
        <p:grpSpPr>
          <a:xfrm>
            <a:off x="189513" y="2599489"/>
            <a:ext cx="3401825" cy="2811109"/>
            <a:chOff x="0" y="0"/>
            <a:chExt cx="3401824" cy="2811108"/>
          </a:xfrm>
        </p:grpSpPr>
        <p:grpSp>
          <p:nvGrpSpPr>
            <p:cNvPr id="1135" name="Group"/>
            <p:cNvGrpSpPr/>
            <p:nvPr/>
          </p:nvGrpSpPr>
          <p:grpSpPr>
            <a:xfrm>
              <a:off x="1324443" y="0"/>
              <a:ext cx="1997007" cy="1507205"/>
              <a:chOff x="0" y="0"/>
              <a:chExt cx="1997006" cy="1507204"/>
            </a:xfrm>
          </p:grpSpPr>
          <p:sp>
            <p:nvSpPr>
              <p:cNvPr id="1131"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1134" name="Group"/>
              <p:cNvGrpSpPr/>
              <p:nvPr/>
            </p:nvGrpSpPr>
            <p:grpSpPr>
              <a:xfrm>
                <a:off x="66857" y="52855"/>
                <a:ext cx="1863292" cy="1401495"/>
                <a:chOff x="0" y="0"/>
                <a:chExt cx="1863291" cy="1401493"/>
              </a:xfrm>
            </p:grpSpPr>
            <p:sp>
              <p:nvSpPr>
                <p:cNvPr id="1132"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33"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1136"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1138"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1141" name="Group">
            <a:hlinkClick r:id="rId12" action="ppaction://hlinksldjump"/>
          </p:cNvPr>
          <p:cNvGrpSpPr/>
          <p:nvPr/>
        </p:nvGrpSpPr>
        <p:grpSpPr>
          <a:xfrm>
            <a:off x="189513" y="5717856"/>
            <a:ext cx="3401825" cy="2534656"/>
            <a:chOff x="0" y="0"/>
            <a:chExt cx="3401824" cy="2534654"/>
          </a:xfrm>
        </p:grpSpPr>
        <p:pic>
          <p:nvPicPr>
            <p:cNvPr id="1139"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1140"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1144" name="Group">
            <a:hlinkClick r:id="rId15" action="ppaction://hlinksldjump"/>
          </p:cNvPr>
          <p:cNvGrpSpPr/>
          <p:nvPr/>
        </p:nvGrpSpPr>
        <p:grpSpPr>
          <a:xfrm>
            <a:off x="463307" y="8448038"/>
            <a:ext cx="2848362" cy="1160401"/>
            <a:chOff x="0" y="0"/>
            <a:chExt cx="2848360" cy="1160400"/>
          </a:xfrm>
        </p:grpSpPr>
        <p:sp>
          <p:nvSpPr>
            <p:cNvPr id="1142"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143"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149" name="Group">
            <a:hlinkClick r:id="rId17" action="ppaction://hlinksldjump"/>
          </p:cNvPr>
          <p:cNvGrpSpPr/>
          <p:nvPr/>
        </p:nvGrpSpPr>
        <p:grpSpPr>
          <a:xfrm>
            <a:off x="11863020" y="264307"/>
            <a:ext cx="3452469" cy="1525954"/>
            <a:chOff x="0" y="0"/>
            <a:chExt cx="3452467" cy="1525953"/>
          </a:xfrm>
        </p:grpSpPr>
        <p:sp>
          <p:nvSpPr>
            <p:cNvPr id="1145"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146"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47"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148"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152" name="Group">
            <a:hlinkClick r:id="rId18" action="ppaction://hlinksldjump"/>
          </p:cNvPr>
          <p:cNvGrpSpPr/>
          <p:nvPr/>
        </p:nvGrpSpPr>
        <p:grpSpPr>
          <a:xfrm>
            <a:off x="13461063" y="7527382"/>
            <a:ext cx="1966146" cy="932632"/>
            <a:chOff x="0" y="0"/>
            <a:chExt cx="1966145" cy="932630"/>
          </a:xfrm>
        </p:grpSpPr>
        <p:sp>
          <p:nvSpPr>
            <p:cNvPr id="1150"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51"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155" name="Group">
            <a:hlinkClick r:id="rId20" action="ppaction://hlinksldjump"/>
          </p:cNvPr>
          <p:cNvGrpSpPr/>
          <p:nvPr/>
        </p:nvGrpSpPr>
        <p:grpSpPr>
          <a:xfrm>
            <a:off x="11870117" y="8615740"/>
            <a:ext cx="1966146" cy="961761"/>
            <a:chOff x="0" y="0"/>
            <a:chExt cx="1966145" cy="961760"/>
          </a:xfrm>
        </p:grpSpPr>
        <p:sp>
          <p:nvSpPr>
            <p:cNvPr id="1153"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54"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158" name="Group">
            <a:hlinkClick r:id="rId22" action="ppaction://hlinksldjump"/>
          </p:cNvPr>
          <p:cNvGrpSpPr/>
          <p:nvPr/>
        </p:nvGrpSpPr>
        <p:grpSpPr>
          <a:xfrm>
            <a:off x="13461063" y="5325855"/>
            <a:ext cx="1966146" cy="901537"/>
            <a:chOff x="0" y="0"/>
            <a:chExt cx="1966145" cy="901535"/>
          </a:xfrm>
        </p:grpSpPr>
        <p:sp>
          <p:nvSpPr>
            <p:cNvPr id="1156"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57"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161" name="Group">
            <a:hlinkClick r:id="rId24" action="ppaction://hlinksldjump"/>
          </p:cNvPr>
          <p:cNvGrpSpPr/>
          <p:nvPr/>
        </p:nvGrpSpPr>
        <p:grpSpPr>
          <a:xfrm>
            <a:off x="11863020" y="6434341"/>
            <a:ext cx="1966146" cy="889806"/>
            <a:chOff x="0" y="0"/>
            <a:chExt cx="1966145" cy="889804"/>
          </a:xfrm>
        </p:grpSpPr>
        <p:sp>
          <p:nvSpPr>
            <p:cNvPr id="1159"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60"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164" name="Group">
            <a:hlinkClick r:id="rId26" action="ppaction://hlinksldjump"/>
          </p:cNvPr>
          <p:cNvGrpSpPr/>
          <p:nvPr/>
        </p:nvGrpSpPr>
        <p:grpSpPr>
          <a:xfrm>
            <a:off x="11847770" y="4241302"/>
            <a:ext cx="1966146" cy="894018"/>
            <a:chOff x="0" y="0"/>
            <a:chExt cx="1966145" cy="894016"/>
          </a:xfrm>
        </p:grpSpPr>
        <p:sp>
          <p:nvSpPr>
            <p:cNvPr id="1162"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63"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167" name="Group">
            <a:hlinkClick r:id="rId28" action="ppaction://hlinksldjump"/>
          </p:cNvPr>
          <p:cNvGrpSpPr/>
          <p:nvPr/>
        </p:nvGrpSpPr>
        <p:grpSpPr>
          <a:xfrm>
            <a:off x="11847770" y="2041331"/>
            <a:ext cx="1966146" cy="924482"/>
            <a:chOff x="0" y="0"/>
            <a:chExt cx="1966145" cy="924480"/>
          </a:xfrm>
        </p:grpSpPr>
        <p:sp>
          <p:nvSpPr>
            <p:cNvPr id="1165"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66"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170" name="Group">
            <a:hlinkClick r:id="rId30" action="ppaction://hlinksldjump"/>
          </p:cNvPr>
          <p:cNvGrpSpPr/>
          <p:nvPr/>
        </p:nvGrpSpPr>
        <p:grpSpPr>
          <a:xfrm>
            <a:off x="13379656" y="3149230"/>
            <a:ext cx="1966146" cy="894018"/>
            <a:chOff x="0" y="0"/>
            <a:chExt cx="1966145" cy="894017"/>
          </a:xfrm>
        </p:grpSpPr>
        <p:sp>
          <p:nvSpPr>
            <p:cNvPr id="1168"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169"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175" name="Group">
            <a:hlinkClick r:id="rId32" action="ppaction://hlinksldjump"/>
          </p:cNvPr>
          <p:cNvGrpSpPr/>
          <p:nvPr/>
        </p:nvGrpSpPr>
        <p:grpSpPr>
          <a:xfrm>
            <a:off x="5953431" y="3451036"/>
            <a:ext cx="2048405" cy="2128765"/>
            <a:chOff x="95066" y="54886"/>
            <a:chExt cx="2048404" cy="2128763"/>
          </a:xfrm>
        </p:grpSpPr>
        <p:grpSp>
          <p:nvGrpSpPr>
            <p:cNvPr id="1173" name="Group"/>
            <p:cNvGrpSpPr/>
            <p:nvPr/>
          </p:nvGrpSpPr>
          <p:grpSpPr>
            <a:xfrm>
              <a:off x="95066" y="54886"/>
              <a:ext cx="2048405" cy="2128765"/>
              <a:chOff x="95066" y="54886"/>
              <a:chExt cx="2048404" cy="2128763"/>
            </a:xfrm>
          </p:grpSpPr>
          <p:sp>
            <p:nvSpPr>
              <p:cNvPr id="117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7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74"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180" name="Group">
            <a:hlinkClick r:id="rId33" action="ppaction://hlinksldjump"/>
          </p:cNvPr>
          <p:cNvGrpSpPr/>
          <p:nvPr/>
        </p:nvGrpSpPr>
        <p:grpSpPr>
          <a:xfrm>
            <a:off x="4260393" y="4124136"/>
            <a:ext cx="2048405" cy="2128765"/>
            <a:chOff x="95066" y="54886"/>
            <a:chExt cx="2048404" cy="2128763"/>
          </a:xfrm>
        </p:grpSpPr>
        <p:grpSp>
          <p:nvGrpSpPr>
            <p:cNvPr id="1178" name="Group"/>
            <p:cNvGrpSpPr/>
            <p:nvPr/>
          </p:nvGrpSpPr>
          <p:grpSpPr>
            <a:xfrm>
              <a:off x="95066" y="54886"/>
              <a:ext cx="2048405" cy="2128765"/>
              <a:chOff x="95066" y="54886"/>
              <a:chExt cx="2048404" cy="2128763"/>
            </a:xfrm>
          </p:grpSpPr>
          <p:sp>
            <p:nvSpPr>
              <p:cNvPr id="117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7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79"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185" name="Group">
            <a:hlinkClick r:id="rId34" action="ppaction://hlinksldjump"/>
          </p:cNvPr>
          <p:cNvGrpSpPr/>
          <p:nvPr/>
        </p:nvGrpSpPr>
        <p:grpSpPr>
          <a:xfrm>
            <a:off x="9402487" y="3477728"/>
            <a:ext cx="2048405" cy="2128765"/>
            <a:chOff x="95066" y="54886"/>
            <a:chExt cx="2048404" cy="2128763"/>
          </a:xfrm>
        </p:grpSpPr>
        <p:grpSp>
          <p:nvGrpSpPr>
            <p:cNvPr id="1183" name="Group"/>
            <p:cNvGrpSpPr/>
            <p:nvPr/>
          </p:nvGrpSpPr>
          <p:grpSpPr>
            <a:xfrm>
              <a:off x="95066" y="54886"/>
              <a:ext cx="2048405" cy="2128765"/>
              <a:chOff x="95066" y="54886"/>
              <a:chExt cx="2048404" cy="2128763"/>
            </a:xfrm>
          </p:grpSpPr>
          <p:sp>
            <p:nvSpPr>
              <p:cNvPr id="118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8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84"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1190" name="Group">
            <a:hlinkClick r:id="rId35" action="ppaction://hlinksldjump"/>
          </p:cNvPr>
          <p:cNvGrpSpPr/>
          <p:nvPr/>
        </p:nvGrpSpPr>
        <p:grpSpPr>
          <a:xfrm>
            <a:off x="4260393" y="5916051"/>
            <a:ext cx="2048405" cy="2128765"/>
            <a:chOff x="95066" y="54886"/>
            <a:chExt cx="2048404" cy="2128763"/>
          </a:xfrm>
        </p:grpSpPr>
        <p:grpSp>
          <p:nvGrpSpPr>
            <p:cNvPr id="1188" name="Group"/>
            <p:cNvGrpSpPr/>
            <p:nvPr/>
          </p:nvGrpSpPr>
          <p:grpSpPr>
            <a:xfrm>
              <a:off x="95066" y="54886"/>
              <a:ext cx="2048405" cy="2128765"/>
              <a:chOff x="95066" y="54886"/>
              <a:chExt cx="2048404" cy="2128763"/>
            </a:xfrm>
          </p:grpSpPr>
          <p:sp>
            <p:nvSpPr>
              <p:cNvPr id="118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8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89"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1195" name="Group">
            <a:hlinkClick r:id="rId36" action="ppaction://hlinksldjump"/>
          </p:cNvPr>
          <p:cNvGrpSpPr/>
          <p:nvPr/>
        </p:nvGrpSpPr>
        <p:grpSpPr>
          <a:xfrm>
            <a:off x="4311193" y="7723967"/>
            <a:ext cx="2048405" cy="2128765"/>
            <a:chOff x="95066" y="54886"/>
            <a:chExt cx="2048404" cy="2128763"/>
          </a:xfrm>
        </p:grpSpPr>
        <p:grpSp>
          <p:nvGrpSpPr>
            <p:cNvPr id="1193" name="Group"/>
            <p:cNvGrpSpPr/>
            <p:nvPr/>
          </p:nvGrpSpPr>
          <p:grpSpPr>
            <a:xfrm>
              <a:off x="95066" y="54886"/>
              <a:ext cx="2048405" cy="2128765"/>
              <a:chOff x="95066" y="54886"/>
              <a:chExt cx="2048404" cy="2128763"/>
            </a:xfrm>
          </p:grpSpPr>
          <p:sp>
            <p:nvSpPr>
              <p:cNvPr id="119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9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94"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1200" name="Group">
            <a:hlinkClick r:id="rId37" action="ppaction://hlinksldjump"/>
          </p:cNvPr>
          <p:cNvGrpSpPr/>
          <p:nvPr/>
        </p:nvGrpSpPr>
        <p:grpSpPr>
          <a:xfrm>
            <a:off x="5953431" y="6789619"/>
            <a:ext cx="2048405" cy="2128764"/>
            <a:chOff x="95066" y="54886"/>
            <a:chExt cx="2048404" cy="2128763"/>
          </a:xfrm>
        </p:grpSpPr>
        <p:grpSp>
          <p:nvGrpSpPr>
            <p:cNvPr id="1198" name="Group"/>
            <p:cNvGrpSpPr/>
            <p:nvPr/>
          </p:nvGrpSpPr>
          <p:grpSpPr>
            <a:xfrm>
              <a:off x="95066" y="54886"/>
              <a:ext cx="2048405" cy="2128765"/>
              <a:chOff x="95066" y="54886"/>
              <a:chExt cx="2048404" cy="2128763"/>
            </a:xfrm>
          </p:grpSpPr>
          <p:sp>
            <p:nvSpPr>
              <p:cNvPr id="119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19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199"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1205" name="Group">
            <a:hlinkClick r:id="rId38" action="ppaction://hlinksldjump"/>
          </p:cNvPr>
          <p:cNvGrpSpPr/>
          <p:nvPr/>
        </p:nvGrpSpPr>
        <p:grpSpPr>
          <a:xfrm>
            <a:off x="7682552" y="7723967"/>
            <a:ext cx="2048405" cy="2128765"/>
            <a:chOff x="95066" y="54886"/>
            <a:chExt cx="2048404" cy="2128763"/>
          </a:xfrm>
        </p:grpSpPr>
        <p:grpSp>
          <p:nvGrpSpPr>
            <p:cNvPr id="1203" name="Group"/>
            <p:cNvGrpSpPr/>
            <p:nvPr/>
          </p:nvGrpSpPr>
          <p:grpSpPr>
            <a:xfrm>
              <a:off x="95066" y="54886"/>
              <a:ext cx="2048405" cy="2128765"/>
              <a:chOff x="95066" y="54886"/>
              <a:chExt cx="2048404" cy="2128763"/>
            </a:xfrm>
          </p:grpSpPr>
          <p:sp>
            <p:nvSpPr>
              <p:cNvPr id="120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0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04"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1210" name="Group">
            <a:hlinkClick r:id="rId39" action="ppaction://hlinksldjump"/>
          </p:cNvPr>
          <p:cNvGrpSpPr/>
          <p:nvPr/>
        </p:nvGrpSpPr>
        <p:grpSpPr>
          <a:xfrm>
            <a:off x="9402487" y="6815019"/>
            <a:ext cx="2048405" cy="2128764"/>
            <a:chOff x="95066" y="54886"/>
            <a:chExt cx="2048404" cy="2128763"/>
          </a:xfrm>
        </p:grpSpPr>
        <p:grpSp>
          <p:nvGrpSpPr>
            <p:cNvPr id="1208" name="Group"/>
            <p:cNvGrpSpPr/>
            <p:nvPr/>
          </p:nvGrpSpPr>
          <p:grpSpPr>
            <a:xfrm>
              <a:off x="95066" y="54886"/>
              <a:ext cx="2048405" cy="2128765"/>
              <a:chOff x="95066" y="54886"/>
              <a:chExt cx="2048404" cy="2128763"/>
            </a:xfrm>
          </p:grpSpPr>
          <p:sp>
            <p:nvSpPr>
              <p:cNvPr id="120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0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09"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1215" name="Group">
            <a:hlinkClick r:id="rId40" action="ppaction://hlinksldjump"/>
          </p:cNvPr>
          <p:cNvGrpSpPr/>
          <p:nvPr/>
        </p:nvGrpSpPr>
        <p:grpSpPr>
          <a:xfrm>
            <a:off x="5953431" y="5114113"/>
            <a:ext cx="2048405" cy="2128765"/>
            <a:chOff x="95066" y="54886"/>
            <a:chExt cx="2048404" cy="2128763"/>
          </a:xfrm>
        </p:grpSpPr>
        <p:grpSp>
          <p:nvGrpSpPr>
            <p:cNvPr id="1213" name="Group"/>
            <p:cNvGrpSpPr/>
            <p:nvPr/>
          </p:nvGrpSpPr>
          <p:grpSpPr>
            <a:xfrm>
              <a:off x="95066" y="54886"/>
              <a:ext cx="2048405" cy="2128765"/>
              <a:chOff x="95066" y="54886"/>
              <a:chExt cx="2048404" cy="2128763"/>
            </a:xfrm>
          </p:grpSpPr>
          <p:sp>
            <p:nvSpPr>
              <p:cNvPr id="121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1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14"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1220" name="Group">
            <a:hlinkClick r:id="rId41" action="ppaction://hlinksldjump"/>
          </p:cNvPr>
          <p:cNvGrpSpPr/>
          <p:nvPr/>
        </p:nvGrpSpPr>
        <p:grpSpPr>
          <a:xfrm>
            <a:off x="7631752" y="4214339"/>
            <a:ext cx="2048405" cy="2128765"/>
            <a:chOff x="95066" y="54886"/>
            <a:chExt cx="2048404" cy="2128763"/>
          </a:xfrm>
        </p:grpSpPr>
        <p:grpSp>
          <p:nvGrpSpPr>
            <p:cNvPr id="1218" name="Group"/>
            <p:cNvGrpSpPr/>
            <p:nvPr/>
          </p:nvGrpSpPr>
          <p:grpSpPr>
            <a:xfrm>
              <a:off x="95066" y="54886"/>
              <a:ext cx="2048405" cy="2128765"/>
              <a:chOff x="95066" y="54886"/>
              <a:chExt cx="2048404" cy="2128763"/>
            </a:xfrm>
          </p:grpSpPr>
          <p:sp>
            <p:nvSpPr>
              <p:cNvPr id="121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1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19"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1225" name="Group">
            <a:hlinkClick r:id="rId42" action="ppaction://hlinksldjump"/>
          </p:cNvPr>
          <p:cNvGrpSpPr/>
          <p:nvPr/>
        </p:nvGrpSpPr>
        <p:grpSpPr>
          <a:xfrm>
            <a:off x="7619052" y="5953345"/>
            <a:ext cx="2048405" cy="2128765"/>
            <a:chOff x="95066" y="54886"/>
            <a:chExt cx="2048404" cy="2128763"/>
          </a:xfrm>
        </p:grpSpPr>
        <p:grpSp>
          <p:nvGrpSpPr>
            <p:cNvPr id="1223" name="Group"/>
            <p:cNvGrpSpPr/>
            <p:nvPr/>
          </p:nvGrpSpPr>
          <p:grpSpPr>
            <a:xfrm>
              <a:off x="95066" y="54886"/>
              <a:ext cx="2048405" cy="2128765"/>
              <a:chOff x="95066" y="54886"/>
              <a:chExt cx="2048404" cy="2128763"/>
            </a:xfrm>
          </p:grpSpPr>
          <p:sp>
            <p:nvSpPr>
              <p:cNvPr id="122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2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24"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1230" name="Group">
            <a:hlinkClick r:id="rId43" action="ppaction://hlinksldjump"/>
          </p:cNvPr>
          <p:cNvGrpSpPr/>
          <p:nvPr/>
        </p:nvGrpSpPr>
        <p:grpSpPr>
          <a:xfrm>
            <a:off x="9402487" y="5126813"/>
            <a:ext cx="2048405" cy="2128765"/>
            <a:chOff x="95066" y="54886"/>
            <a:chExt cx="2048404" cy="2128763"/>
          </a:xfrm>
        </p:grpSpPr>
        <p:grpSp>
          <p:nvGrpSpPr>
            <p:cNvPr id="1228" name="Group"/>
            <p:cNvGrpSpPr/>
            <p:nvPr/>
          </p:nvGrpSpPr>
          <p:grpSpPr>
            <a:xfrm>
              <a:off x="95066" y="54886"/>
              <a:ext cx="2048405" cy="2128765"/>
              <a:chOff x="95066" y="54886"/>
              <a:chExt cx="2048404" cy="2128763"/>
            </a:xfrm>
          </p:grpSpPr>
          <p:sp>
            <p:nvSpPr>
              <p:cNvPr id="122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2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29"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1236" name="Group">
            <a:hlinkClick r:id="rId44" action="ppaction://hlinksldjump"/>
          </p:cNvPr>
          <p:cNvGrpSpPr/>
          <p:nvPr/>
        </p:nvGrpSpPr>
        <p:grpSpPr>
          <a:xfrm>
            <a:off x="4250577" y="2414126"/>
            <a:ext cx="2169637" cy="1897485"/>
            <a:chOff x="0" y="0"/>
            <a:chExt cx="2169636" cy="1897484"/>
          </a:xfrm>
        </p:grpSpPr>
        <p:grpSp>
          <p:nvGrpSpPr>
            <p:cNvPr id="1233" name="Group"/>
            <p:cNvGrpSpPr/>
            <p:nvPr/>
          </p:nvGrpSpPr>
          <p:grpSpPr>
            <a:xfrm>
              <a:off x="0" y="0"/>
              <a:ext cx="2169637" cy="1897485"/>
              <a:chOff x="0" y="0"/>
              <a:chExt cx="2169636" cy="1897484"/>
            </a:xfrm>
          </p:grpSpPr>
          <p:sp>
            <p:nvSpPr>
              <p:cNvPr id="1231"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32"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34"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1235"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1242" name="Group">
            <a:hlinkClick r:id="rId46" action="ppaction://hlinksldjump"/>
          </p:cNvPr>
          <p:cNvGrpSpPr/>
          <p:nvPr/>
        </p:nvGrpSpPr>
        <p:grpSpPr>
          <a:xfrm>
            <a:off x="5784800" y="8909829"/>
            <a:ext cx="2385668" cy="1945927"/>
            <a:chOff x="0" y="0"/>
            <a:chExt cx="2385666" cy="1945926"/>
          </a:xfrm>
        </p:grpSpPr>
        <p:sp>
          <p:nvSpPr>
            <p:cNvPr id="1237"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38"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39"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240"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1241"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6" name="Group"/>
          <p:cNvGrpSpPr/>
          <p:nvPr/>
        </p:nvGrpSpPr>
        <p:grpSpPr>
          <a:xfrm>
            <a:off x="143554" y="2795420"/>
            <a:ext cx="4005619" cy="4162761"/>
            <a:chOff x="185901" y="107330"/>
            <a:chExt cx="4005617" cy="4162759"/>
          </a:xfrm>
        </p:grpSpPr>
        <p:sp>
          <p:nvSpPr>
            <p:cNvPr id="1244" name="Hexagon"/>
            <p:cNvSpPr/>
            <p:nvPr/>
          </p:nvSpPr>
          <p:spPr>
            <a:xfrm>
              <a:off x="506788" y="732121"/>
              <a:ext cx="3363846" cy="291317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45" name="Polygon"/>
            <p:cNvSpPr/>
            <p:nvPr/>
          </p:nvSpPr>
          <p:spPr>
            <a:xfrm rot="19800000">
              <a:off x="801123" y="586463"/>
              <a:ext cx="2775174" cy="32044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47" name="Use…"/>
          <p:cNvSpPr txBox="1"/>
          <p:nvPr/>
        </p:nvSpPr>
        <p:spPr>
          <a:xfrm>
            <a:off x="609591" y="2679215"/>
            <a:ext cx="3022746" cy="4268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t>Use </a:t>
            </a:r>
          </a:p>
          <a:p>
            <a:pPr>
              <a:defRPr sz="3200"/>
            </a:pPr>
            <a:r>
              <a:t>Vertical</a:t>
            </a:r>
          </a:p>
          <a:p>
            <a:pPr>
              <a:defRPr sz="3200"/>
            </a:pPr>
            <a:r>
              <a:t>Non</a:t>
            </a:r>
          </a:p>
          <a:p>
            <a:pPr>
              <a:defRPr sz="3200"/>
            </a:pPr>
            <a:r>
              <a:t>Permanent </a:t>
            </a:r>
          </a:p>
          <a:p>
            <a:pPr>
              <a:defRPr sz="3200"/>
            </a:pPr>
            <a:r>
              <a:t>Surfaces</a:t>
            </a:r>
          </a:p>
        </p:txBody>
      </p:sp>
      <p:grpSp>
        <p:nvGrpSpPr>
          <p:cNvPr id="1252" name="Group"/>
          <p:cNvGrpSpPr/>
          <p:nvPr/>
        </p:nvGrpSpPr>
        <p:grpSpPr>
          <a:xfrm>
            <a:off x="3403219" y="-1521429"/>
            <a:ext cx="12351084" cy="12835622"/>
            <a:chOff x="573214" y="330945"/>
            <a:chExt cx="12351082" cy="12835621"/>
          </a:xfrm>
        </p:grpSpPr>
        <p:grpSp>
          <p:nvGrpSpPr>
            <p:cNvPr id="1250" name="Group"/>
            <p:cNvGrpSpPr/>
            <p:nvPr/>
          </p:nvGrpSpPr>
          <p:grpSpPr>
            <a:xfrm>
              <a:off x="573214" y="330945"/>
              <a:ext cx="12351084" cy="12835622"/>
              <a:chOff x="573215" y="330945"/>
              <a:chExt cx="12351082" cy="12835621"/>
            </a:xfrm>
          </p:grpSpPr>
          <p:sp>
            <p:nvSpPr>
              <p:cNvPr id="1248" name="Hexagon"/>
              <p:cNvSpPr/>
              <p:nvPr/>
            </p:nvSpPr>
            <p:spPr>
              <a:xfrm>
                <a:off x="1562650"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49"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251" name="Hexagon"/>
            <p:cNvSpPr/>
            <p:nvPr/>
          </p:nvSpPr>
          <p:spPr>
            <a:xfrm>
              <a:off x="2173619" y="2786570"/>
              <a:ext cx="9150273"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grpSp>
      <p:pic>
        <p:nvPicPr>
          <p:cNvPr id="1253" name="IMG_1052.PNG" descr="IMG_1052.PNG"/>
          <p:cNvPicPr>
            <a:picLocks noChangeAspect="1"/>
          </p:cNvPicPr>
          <p:nvPr/>
        </p:nvPicPr>
        <p:blipFill>
          <a:blip r:embed="rId2"/>
          <a:stretch>
            <a:fillRect/>
          </a:stretch>
        </p:blipFill>
        <p:spPr>
          <a:xfrm>
            <a:off x="4392574" y="508000"/>
            <a:ext cx="10107346" cy="869979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25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272" name="Group"/>
          <p:cNvGrpSpPr/>
          <p:nvPr/>
        </p:nvGrpSpPr>
        <p:grpSpPr>
          <a:xfrm>
            <a:off x="4598968" y="194313"/>
            <a:ext cx="6926752" cy="3990196"/>
            <a:chOff x="0" y="0"/>
            <a:chExt cx="6926751" cy="3990195"/>
          </a:xfrm>
        </p:grpSpPr>
        <p:grpSp>
          <p:nvGrpSpPr>
            <p:cNvPr id="1260" name="Group"/>
            <p:cNvGrpSpPr/>
            <p:nvPr/>
          </p:nvGrpSpPr>
          <p:grpSpPr>
            <a:xfrm>
              <a:off x="1731981" y="2219701"/>
              <a:ext cx="1394477" cy="1007749"/>
              <a:chOff x="0" y="0"/>
              <a:chExt cx="1394475" cy="1007747"/>
            </a:xfrm>
          </p:grpSpPr>
          <p:pic>
            <p:nvPicPr>
              <p:cNvPr id="125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25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25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264" name="Group"/>
            <p:cNvGrpSpPr/>
            <p:nvPr/>
          </p:nvGrpSpPr>
          <p:grpSpPr>
            <a:xfrm rot="1740000">
              <a:off x="5382369" y="1992850"/>
              <a:ext cx="409357" cy="1018415"/>
              <a:chOff x="0" y="0"/>
              <a:chExt cx="409355" cy="1018414"/>
            </a:xfrm>
          </p:grpSpPr>
          <p:pic>
            <p:nvPicPr>
              <p:cNvPr id="126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26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26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26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268" name="Group"/>
            <p:cNvGrpSpPr/>
            <p:nvPr/>
          </p:nvGrpSpPr>
          <p:grpSpPr>
            <a:xfrm>
              <a:off x="0" y="0"/>
              <a:ext cx="3766481" cy="2064086"/>
              <a:chOff x="0" y="0"/>
              <a:chExt cx="3766480" cy="2064085"/>
            </a:xfrm>
          </p:grpSpPr>
          <p:sp>
            <p:nvSpPr>
              <p:cNvPr id="126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6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1271" name="Group"/>
            <p:cNvGrpSpPr/>
            <p:nvPr/>
          </p:nvGrpSpPr>
          <p:grpSpPr>
            <a:xfrm>
              <a:off x="3524927" y="327466"/>
              <a:ext cx="3401825" cy="1507205"/>
              <a:chOff x="0" y="0"/>
              <a:chExt cx="3401824" cy="1507204"/>
            </a:xfrm>
          </p:grpSpPr>
          <p:sp>
            <p:nvSpPr>
              <p:cNvPr id="126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7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1276" name="Group">
            <a:hlinkClick r:id="rId5" action="ppaction://hlinksldjump"/>
          </p:cNvPr>
          <p:cNvGrpSpPr/>
          <p:nvPr/>
        </p:nvGrpSpPr>
        <p:grpSpPr>
          <a:xfrm>
            <a:off x="248972" y="1253663"/>
            <a:ext cx="2361958" cy="1246350"/>
            <a:chOff x="0" y="0"/>
            <a:chExt cx="2361957" cy="1246348"/>
          </a:xfrm>
        </p:grpSpPr>
        <p:sp>
          <p:nvSpPr>
            <p:cNvPr id="127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27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127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283" name="Group">
            <a:hlinkClick r:id="rId7" action="ppaction://hlinksldjump"/>
          </p:cNvPr>
          <p:cNvGrpSpPr/>
          <p:nvPr/>
        </p:nvGrpSpPr>
        <p:grpSpPr>
          <a:xfrm>
            <a:off x="189513" y="2599489"/>
            <a:ext cx="3401825" cy="2811109"/>
            <a:chOff x="0" y="0"/>
            <a:chExt cx="3401824" cy="2811108"/>
          </a:xfrm>
        </p:grpSpPr>
        <p:grpSp>
          <p:nvGrpSpPr>
            <p:cNvPr id="1281" name="Group"/>
            <p:cNvGrpSpPr/>
            <p:nvPr/>
          </p:nvGrpSpPr>
          <p:grpSpPr>
            <a:xfrm>
              <a:off x="1324443" y="0"/>
              <a:ext cx="1997007" cy="1507205"/>
              <a:chOff x="0" y="0"/>
              <a:chExt cx="1997006" cy="1507204"/>
            </a:xfrm>
          </p:grpSpPr>
          <p:sp>
            <p:nvSpPr>
              <p:cNvPr id="127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1280" name="Group"/>
              <p:cNvGrpSpPr/>
              <p:nvPr/>
            </p:nvGrpSpPr>
            <p:grpSpPr>
              <a:xfrm>
                <a:off x="66857" y="52855"/>
                <a:ext cx="1863292" cy="1401495"/>
                <a:chOff x="0" y="0"/>
                <a:chExt cx="1863291" cy="1401493"/>
              </a:xfrm>
            </p:grpSpPr>
            <p:sp>
              <p:nvSpPr>
                <p:cNvPr id="127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27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128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128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1287" name="Group">
            <a:hlinkClick r:id="rId12" action="ppaction://hlinksldjump"/>
          </p:cNvPr>
          <p:cNvGrpSpPr/>
          <p:nvPr/>
        </p:nvGrpSpPr>
        <p:grpSpPr>
          <a:xfrm>
            <a:off x="189513" y="5717856"/>
            <a:ext cx="3401825" cy="2534656"/>
            <a:chOff x="0" y="0"/>
            <a:chExt cx="3401824" cy="2534654"/>
          </a:xfrm>
        </p:grpSpPr>
        <p:pic>
          <p:nvPicPr>
            <p:cNvPr id="128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128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1290" name="Group">
            <a:hlinkClick r:id="rId15" action="ppaction://hlinksldjump"/>
          </p:cNvPr>
          <p:cNvGrpSpPr/>
          <p:nvPr/>
        </p:nvGrpSpPr>
        <p:grpSpPr>
          <a:xfrm>
            <a:off x="463307" y="8448038"/>
            <a:ext cx="2848362" cy="1160401"/>
            <a:chOff x="0" y="0"/>
            <a:chExt cx="2848360" cy="1160400"/>
          </a:xfrm>
        </p:grpSpPr>
        <p:sp>
          <p:nvSpPr>
            <p:cNvPr id="128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28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295" name="Group">
            <a:hlinkClick r:id="rId17" action="ppaction://hlinksldjump"/>
          </p:cNvPr>
          <p:cNvGrpSpPr/>
          <p:nvPr/>
        </p:nvGrpSpPr>
        <p:grpSpPr>
          <a:xfrm>
            <a:off x="11863020" y="264307"/>
            <a:ext cx="3452469" cy="1525954"/>
            <a:chOff x="0" y="0"/>
            <a:chExt cx="3452467" cy="1525953"/>
          </a:xfrm>
        </p:grpSpPr>
        <p:sp>
          <p:nvSpPr>
            <p:cNvPr id="129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29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29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29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298" name="Group">
            <a:hlinkClick r:id="rId18" action="ppaction://hlinksldjump"/>
          </p:cNvPr>
          <p:cNvGrpSpPr/>
          <p:nvPr/>
        </p:nvGrpSpPr>
        <p:grpSpPr>
          <a:xfrm>
            <a:off x="13461063" y="7527382"/>
            <a:ext cx="1966146" cy="932632"/>
            <a:chOff x="0" y="0"/>
            <a:chExt cx="1966145" cy="932630"/>
          </a:xfrm>
        </p:grpSpPr>
        <p:sp>
          <p:nvSpPr>
            <p:cNvPr id="129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29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301" name="Group">
            <a:hlinkClick r:id="rId20" action="ppaction://hlinksldjump"/>
          </p:cNvPr>
          <p:cNvGrpSpPr/>
          <p:nvPr/>
        </p:nvGrpSpPr>
        <p:grpSpPr>
          <a:xfrm>
            <a:off x="11870117" y="8615740"/>
            <a:ext cx="1966146" cy="961761"/>
            <a:chOff x="0" y="0"/>
            <a:chExt cx="1966145" cy="961760"/>
          </a:xfrm>
        </p:grpSpPr>
        <p:sp>
          <p:nvSpPr>
            <p:cNvPr id="129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30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304" name="Group">
            <a:hlinkClick r:id="rId22" action="ppaction://hlinksldjump"/>
          </p:cNvPr>
          <p:cNvGrpSpPr/>
          <p:nvPr/>
        </p:nvGrpSpPr>
        <p:grpSpPr>
          <a:xfrm>
            <a:off x="13461063" y="5325855"/>
            <a:ext cx="1966146" cy="901537"/>
            <a:chOff x="0" y="0"/>
            <a:chExt cx="1966145" cy="901535"/>
          </a:xfrm>
        </p:grpSpPr>
        <p:sp>
          <p:nvSpPr>
            <p:cNvPr id="130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30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307" name="Group">
            <a:hlinkClick r:id="rId24" action="ppaction://hlinksldjump"/>
          </p:cNvPr>
          <p:cNvGrpSpPr/>
          <p:nvPr/>
        </p:nvGrpSpPr>
        <p:grpSpPr>
          <a:xfrm>
            <a:off x="11863020" y="6434341"/>
            <a:ext cx="1966146" cy="889806"/>
            <a:chOff x="0" y="0"/>
            <a:chExt cx="1966145" cy="889804"/>
          </a:xfrm>
        </p:grpSpPr>
        <p:sp>
          <p:nvSpPr>
            <p:cNvPr id="130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30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310" name="Group">
            <a:hlinkClick r:id="rId26" action="ppaction://hlinksldjump"/>
          </p:cNvPr>
          <p:cNvGrpSpPr/>
          <p:nvPr/>
        </p:nvGrpSpPr>
        <p:grpSpPr>
          <a:xfrm>
            <a:off x="11847770" y="4241302"/>
            <a:ext cx="1966146" cy="894018"/>
            <a:chOff x="0" y="0"/>
            <a:chExt cx="1966145" cy="894016"/>
          </a:xfrm>
        </p:grpSpPr>
        <p:sp>
          <p:nvSpPr>
            <p:cNvPr id="130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30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313" name="Group">
            <a:hlinkClick r:id="rId28" action="ppaction://hlinksldjump"/>
          </p:cNvPr>
          <p:cNvGrpSpPr/>
          <p:nvPr/>
        </p:nvGrpSpPr>
        <p:grpSpPr>
          <a:xfrm>
            <a:off x="11847770" y="2041331"/>
            <a:ext cx="1966146" cy="924482"/>
            <a:chOff x="0" y="0"/>
            <a:chExt cx="1966145" cy="924480"/>
          </a:xfrm>
        </p:grpSpPr>
        <p:sp>
          <p:nvSpPr>
            <p:cNvPr id="131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31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316" name="Group">
            <a:hlinkClick r:id="rId30" action="ppaction://hlinksldjump"/>
          </p:cNvPr>
          <p:cNvGrpSpPr/>
          <p:nvPr/>
        </p:nvGrpSpPr>
        <p:grpSpPr>
          <a:xfrm>
            <a:off x="13379656" y="3149230"/>
            <a:ext cx="1966146" cy="894018"/>
            <a:chOff x="0" y="0"/>
            <a:chExt cx="1966145" cy="894017"/>
          </a:xfrm>
        </p:grpSpPr>
        <p:sp>
          <p:nvSpPr>
            <p:cNvPr id="131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31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321" name="Group">
            <a:hlinkClick r:id="rId32" action="ppaction://hlinksldjump"/>
          </p:cNvPr>
          <p:cNvGrpSpPr/>
          <p:nvPr/>
        </p:nvGrpSpPr>
        <p:grpSpPr>
          <a:xfrm>
            <a:off x="5953431" y="3451036"/>
            <a:ext cx="2048405" cy="2128765"/>
            <a:chOff x="95066" y="54886"/>
            <a:chExt cx="2048404" cy="2128763"/>
          </a:xfrm>
        </p:grpSpPr>
        <p:grpSp>
          <p:nvGrpSpPr>
            <p:cNvPr id="1319" name="Group"/>
            <p:cNvGrpSpPr/>
            <p:nvPr/>
          </p:nvGrpSpPr>
          <p:grpSpPr>
            <a:xfrm>
              <a:off x="95066" y="54886"/>
              <a:ext cx="2048405" cy="2128765"/>
              <a:chOff x="95066" y="54886"/>
              <a:chExt cx="2048404" cy="2128763"/>
            </a:xfrm>
          </p:grpSpPr>
          <p:sp>
            <p:nvSpPr>
              <p:cNvPr id="13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2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326" name="Group">
            <a:hlinkClick r:id="rId33" action="ppaction://hlinksldjump"/>
          </p:cNvPr>
          <p:cNvGrpSpPr/>
          <p:nvPr/>
        </p:nvGrpSpPr>
        <p:grpSpPr>
          <a:xfrm>
            <a:off x="4260393" y="4124136"/>
            <a:ext cx="2048405" cy="2128765"/>
            <a:chOff x="95066" y="54886"/>
            <a:chExt cx="2048404" cy="2128763"/>
          </a:xfrm>
        </p:grpSpPr>
        <p:grpSp>
          <p:nvGrpSpPr>
            <p:cNvPr id="1324" name="Group"/>
            <p:cNvGrpSpPr/>
            <p:nvPr/>
          </p:nvGrpSpPr>
          <p:grpSpPr>
            <a:xfrm>
              <a:off x="95066" y="54886"/>
              <a:ext cx="2048405" cy="2128765"/>
              <a:chOff x="95066" y="54886"/>
              <a:chExt cx="2048404" cy="2128763"/>
            </a:xfrm>
          </p:grpSpPr>
          <p:sp>
            <p:nvSpPr>
              <p:cNvPr id="132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2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331" name="Group">
            <a:hlinkClick r:id="rId34" action="ppaction://hlinksldjump"/>
          </p:cNvPr>
          <p:cNvGrpSpPr/>
          <p:nvPr/>
        </p:nvGrpSpPr>
        <p:grpSpPr>
          <a:xfrm>
            <a:off x="9402487" y="3477728"/>
            <a:ext cx="2048405" cy="2128765"/>
            <a:chOff x="95066" y="54886"/>
            <a:chExt cx="2048404" cy="2128763"/>
          </a:xfrm>
        </p:grpSpPr>
        <p:grpSp>
          <p:nvGrpSpPr>
            <p:cNvPr id="1329" name="Group"/>
            <p:cNvGrpSpPr/>
            <p:nvPr/>
          </p:nvGrpSpPr>
          <p:grpSpPr>
            <a:xfrm>
              <a:off x="95066" y="54886"/>
              <a:ext cx="2048405" cy="2128765"/>
              <a:chOff x="95066" y="54886"/>
              <a:chExt cx="2048404" cy="2128763"/>
            </a:xfrm>
          </p:grpSpPr>
          <p:sp>
            <p:nvSpPr>
              <p:cNvPr id="132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3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1336" name="Group">
            <a:hlinkClick r:id="rId35" action="ppaction://hlinksldjump"/>
          </p:cNvPr>
          <p:cNvGrpSpPr/>
          <p:nvPr/>
        </p:nvGrpSpPr>
        <p:grpSpPr>
          <a:xfrm>
            <a:off x="4260393" y="5916051"/>
            <a:ext cx="2048405" cy="2128765"/>
            <a:chOff x="95066" y="54886"/>
            <a:chExt cx="2048404" cy="2128763"/>
          </a:xfrm>
        </p:grpSpPr>
        <p:grpSp>
          <p:nvGrpSpPr>
            <p:cNvPr id="1334" name="Group"/>
            <p:cNvGrpSpPr/>
            <p:nvPr/>
          </p:nvGrpSpPr>
          <p:grpSpPr>
            <a:xfrm>
              <a:off x="95066" y="54886"/>
              <a:ext cx="2048405" cy="2128765"/>
              <a:chOff x="95066" y="54886"/>
              <a:chExt cx="2048404" cy="2128763"/>
            </a:xfrm>
          </p:grpSpPr>
          <p:sp>
            <p:nvSpPr>
              <p:cNvPr id="133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3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1341" name="Group">
            <a:hlinkClick r:id="rId36" action="ppaction://hlinksldjump"/>
          </p:cNvPr>
          <p:cNvGrpSpPr/>
          <p:nvPr/>
        </p:nvGrpSpPr>
        <p:grpSpPr>
          <a:xfrm>
            <a:off x="4311193" y="7723967"/>
            <a:ext cx="2048405" cy="2128765"/>
            <a:chOff x="95066" y="54886"/>
            <a:chExt cx="2048404" cy="2128763"/>
          </a:xfrm>
        </p:grpSpPr>
        <p:grpSp>
          <p:nvGrpSpPr>
            <p:cNvPr id="1339" name="Group"/>
            <p:cNvGrpSpPr/>
            <p:nvPr/>
          </p:nvGrpSpPr>
          <p:grpSpPr>
            <a:xfrm>
              <a:off x="95066" y="54886"/>
              <a:ext cx="2048405" cy="2128765"/>
              <a:chOff x="95066" y="54886"/>
              <a:chExt cx="2048404" cy="2128763"/>
            </a:xfrm>
          </p:grpSpPr>
          <p:sp>
            <p:nvSpPr>
              <p:cNvPr id="133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4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1346" name="Group">
            <a:hlinkClick r:id="rId37" action="ppaction://hlinksldjump"/>
          </p:cNvPr>
          <p:cNvGrpSpPr/>
          <p:nvPr/>
        </p:nvGrpSpPr>
        <p:grpSpPr>
          <a:xfrm>
            <a:off x="5953431" y="6789619"/>
            <a:ext cx="2048405" cy="2128764"/>
            <a:chOff x="95066" y="54886"/>
            <a:chExt cx="2048404" cy="2128763"/>
          </a:xfrm>
        </p:grpSpPr>
        <p:grpSp>
          <p:nvGrpSpPr>
            <p:cNvPr id="1344" name="Group"/>
            <p:cNvGrpSpPr/>
            <p:nvPr/>
          </p:nvGrpSpPr>
          <p:grpSpPr>
            <a:xfrm>
              <a:off x="95066" y="54886"/>
              <a:ext cx="2048405" cy="2128765"/>
              <a:chOff x="95066" y="54886"/>
              <a:chExt cx="2048404" cy="2128763"/>
            </a:xfrm>
          </p:grpSpPr>
          <p:sp>
            <p:nvSpPr>
              <p:cNvPr id="134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4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1351" name="Group">
            <a:hlinkClick r:id="rId38" action="ppaction://hlinksldjump"/>
          </p:cNvPr>
          <p:cNvGrpSpPr/>
          <p:nvPr/>
        </p:nvGrpSpPr>
        <p:grpSpPr>
          <a:xfrm>
            <a:off x="7682552" y="7723967"/>
            <a:ext cx="2048405" cy="2128765"/>
            <a:chOff x="95066" y="54886"/>
            <a:chExt cx="2048404" cy="2128763"/>
          </a:xfrm>
        </p:grpSpPr>
        <p:grpSp>
          <p:nvGrpSpPr>
            <p:cNvPr id="1349" name="Group"/>
            <p:cNvGrpSpPr/>
            <p:nvPr/>
          </p:nvGrpSpPr>
          <p:grpSpPr>
            <a:xfrm>
              <a:off x="95066" y="54886"/>
              <a:ext cx="2048405" cy="2128765"/>
              <a:chOff x="95066" y="54886"/>
              <a:chExt cx="2048404" cy="2128763"/>
            </a:xfrm>
          </p:grpSpPr>
          <p:sp>
            <p:nvSpPr>
              <p:cNvPr id="134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5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1356" name="Group">
            <a:hlinkClick r:id="rId39" action="ppaction://hlinksldjump"/>
          </p:cNvPr>
          <p:cNvGrpSpPr/>
          <p:nvPr/>
        </p:nvGrpSpPr>
        <p:grpSpPr>
          <a:xfrm>
            <a:off x="9402487" y="6815019"/>
            <a:ext cx="2048405" cy="2128764"/>
            <a:chOff x="95066" y="54886"/>
            <a:chExt cx="2048404" cy="2128763"/>
          </a:xfrm>
        </p:grpSpPr>
        <p:grpSp>
          <p:nvGrpSpPr>
            <p:cNvPr id="1354" name="Group"/>
            <p:cNvGrpSpPr/>
            <p:nvPr/>
          </p:nvGrpSpPr>
          <p:grpSpPr>
            <a:xfrm>
              <a:off x="95066" y="54886"/>
              <a:ext cx="2048405" cy="2128765"/>
              <a:chOff x="95066" y="54886"/>
              <a:chExt cx="2048404" cy="2128763"/>
            </a:xfrm>
          </p:grpSpPr>
          <p:sp>
            <p:nvSpPr>
              <p:cNvPr id="135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5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1361" name="Group">
            <a:hlinkClick r:id="rId40" action="ppaction://hlinksldjump"/>
          </p:cNvPr>
          <p:cNvGrpSpPr/>
          <p:nvPr/>
        </p:nvGrpSpPr>
        <p:grpSpPr>
          <a:xfrm>
            <a:off x="5953431" y="5114113"/>
            <a:ext cx="2048405" cy="2128765"/>
            <a:chOff x="95066" y="54886"/>
            <a:chExt cx="2048404" cy="2128763"/>
          </a:xfrm>
        </p:grpSpPr>
        <p:grpSp>
          <p:nvGrpSpPr>
            <p:cNvPr id="1359" name="Group"/>
            <p:cNvGrpSpPr/>
            <p:nvPr/>
          </p:nvGrpSpPr>
          <p:grpSpPr>
            <a:xfrm>
              <a:off x="95066" y="54886"/>
              <a:ext cx="2048405" cy="2128765"/>
              <a:chOff x="95066" y="54886"/>
              <a:chExt cx="2048404" cy="2128763"/>
            </a:xfrm>
          </p:grpSpPr>
          <p:sp>
            <p:nvSpPr>
              <p:cNvPr id="135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6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1366" name="Group">
            <a:hlinkClick r:id="rId41" action="ppaction://hlinksldjump"/>
          </p:cNvPr>
          <p:cNvGrpSpPr/>
          <p:nvPr/>
        </p:nvGrpSpPr>
        <p:grpSpPr>
          <a:xfrm>
            <a:off x="7631752" y="4214339"/>
            <a:ext cx="2048405" cy="2128765"/>
            <a:chOff x="95066" y="54886"/>
            <a:chExt cx="2048404" cy="2128763"/>
          </a:xfrm>
        </p:grpSpPr>
        <p:grpSp>
          <p:nvGrpSpPr>
            <p:cNvPr id="1364" name="Group"/>
            <p:cNvGrpSpPr/>
            <p:nvPr/>
          </p:nvGrpSpPr>
          <p:grpSpPr>
            <a:xfrm>
              <a:off x="95066" y="54886"/>
              <a:ext cx="2048405" cy="2128765"/>
              <a:chOff x="95066" y="54886"/>
              <a:chExt cx="2048404" cy="2128763"/>
            </a:xfrm>
          </p:grpSpPr>
          <p:sp>
            <p:nvSpPr>
              <p:cNvPr id="136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6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1371" name="Group">
            <a:hlinkClick r:id="rId42" action="ppaction://hlinksldjump"/>
          </p:cNvPr>
          <p:cNvGrpSpPr/>
          <p:nvPr/>
        </p:nvGrpSpPr>
        <p:grpSpPr>
          <a:xfrm>
            <a:off x="7619052" y="5953345"/>
            <a:ext cx="2048405" cy="2128765"/>
            <a:chOff x="95066" y="54886"/>
            <a:chExt cx="2048404" cy="2128763"/>
          </a:xfrm>
        </p:grpSpPr>
        <p:grpSp>
          <p:nvGrpSpPr>
            <p:cNvPr id="1369" name="Group"/>
            <p:cNvGrpSpPr/>
            <p:nvPr/>
          </p:nvGrpSpPr>
          <p:grpSpPr>
            <a:xfrm>
              <a:off x="95066" y="54886"/>
              <a:ext cx="2048405" cy="2128765"/>
              <a:chOff x="95066" y="54886"/>
              <a:chExt cx="2048404" cy="2128763"/>
            </a:xfrm>
          </p:grpSpPr>
          <p:sp>
            <p:nvSpPr>
              <p:cNvPr id="136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7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1376" name="Group">
            <a:hlinkClick r:id="rId43" action="ppaction://hlinksldjump"/>
          </p:cNvPr>
          <p:cNvGrpSpPr/>
          <p:nvPr/>
        </p:nvGrpSpPr>
        <p:grpSpPr>
          <a:xfrm>
            <a:off x="9402487" y="5126813"/>
            <a:ext cx="2048405" cy="2128765"/>
            <a:chOff x="95066" y="54886"/>
            <a:chExt cx="2048404" cy="2128763"/>
          </a:xfrm>
        </p:grpSpPr>
        <p:grpSp>
          <p:nvGrpSpPr>
            <p:cNvPr id="1374" name="Group"/>
            <p:cNvGrpSpPr/>
            <p:nvPr/>
          </p:nvGrpSpPr>
          <p:grpSpPr>
            <a:xfrm>
              <a:off x="95066" y="54886"/>
              <a:ext cx="2048405" cy="2128765"/>
              <a:chOff x="95066" y="54886"/>
              <a:chExt cx="2048404" cy="2128763"/>
            </a:xfrm>
          </p:grpSpPr>
          <p:sp>
            <p:nvSpPr>
              <p:cNvPr id="137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7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1382" name="Group">
            <a:hlinkClick r:id="rId44" action="ppaction://hlinksldjump"/>
          </p:cNvPr>
          <p:cNvGrpSpPr/>
          <p:nvPr/>
        </p:nvGrpSpPr>
        <p:grpSpPr>
          <a:xfrm>
            <a:off x="4250577" y="2414126"/>
            <a:ext cx="2169637" cy="1897485"/>
            <a:chOff x="0" y="0"/>
            <a:chExt cx="2169636" cy="1897484"/>
          </a:xfrm>
        </p:grpSpPr>
        <p:grpSp>
          <p:nvGrpSpPr>
            <p:cNvPr id="1379" name="Group"/>
            <p:cNvGrpSpPr/>
            <p:nvPr/>
          </p:nvGrpSpPr>
          <p:grpSpPr>
            <a:xfrm>
              <a:off x="0" y="0"/>
              <a:ext cx="2169637" cy="1897485"/>
              <a:chOff x="0" y="0"/>
              <a:chExt cx="2169636" cy="1897484"/>
            </a:xfrm>
          </p:grpSpPr>
          <p:sp>
            <p:nvSpPr>
              <p:cNvPr id="137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7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8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138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1388" name="Group">
            <a:hlinkClick r:id="rId46" action="ppaction://hlinksldjump"/>
          </p:cNvPr>
          <p:cNvGrpSpPr/>
          <p:nvPr/>
        </p:nvGrpSpPr>
        <p:grpSpPr>
          <a:xfrm>
            <a:off x="5784800" y="8909829"/>
            <a:ext cx="2385668" cy="1945927"/>
            <a:chOff x="0" y="0"/>
            <a:chExt cx="2385666" cy="1945926"/>
          </a:xfrm>
        </p:grpSpPr>
        <p:sp>
          <p:nvSpPr>
            <p:cNvPr id="138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8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8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38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138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 name="Group"/>
          <p:cNvGrpSpPr/>
          <p:nvPr/>
        </p:nvGrpSpPr>
        <p:grpSpPr>
          <a:xfrm>
            <a:off x="143554" y="2795420"/>
            <a:ext cx="4005619" cy="4162761"/>
            <a:chOff x="185901" y="107330"/>
            <a:chExt cx="4005617" cy="4162759"/>
          </a:xfrm>
        </p:grpSpPr>
        <p:sp>
          <p:nvSpPr>
            <p:cNvPr id="1390" name="Hexagon"/>
            <p:cNvSpPr/>
            <p:nvPr/>
          </p:nvSpPr>
          <p:spPr>
            <a:xfrm>
              <a:off x="506788" y="732121"/>
              <a:ext cx="3363846" cy="2913178"/>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91" name="Polygon"/>
            <p:cNvSpPr/>
            <p:nvPr/>
          </p:nvSpPr>
          <p:spPr>
            <a:xfrm rot="19800000">
              <a:off x="801123" y="586463"/>
              <a:ext cx="2775174" cy="320449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93" name="Form…"/>
          <p:cNvSpPr txBox="1"/>
          <p:nvPr/>
        </p:nvSpPr>
        <p:spPr>
          <a:xfrm>
            <a:off x="609591" y="2679215"/>
            <a:ext cx="3022746" cy="4268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t>Form </a:t>
            </a:r>
          </a:p>
          <a:p>
            <a:pPr>
              <a:defRPr sz="3200"/>
            </a:pPr>
            <a:r>
              <a:t>Visibly</a:t>
            </a:r>
          </a:p>
          <a:p>
            <a:pPr>
              <a:defRPr sz="3200"/>
            </a:pPr>
            <a:r>
              <a:t>Random</a:t>
            </a:r>
          </a:p>
          <a:p>
            <a:pPr>
              <a:defRPr sz="3200"/>
            </a:pPr>
            <a:r>
              <a:t>Groups</a:t>
            </a:r>
          </a:p>
        </p:txBody>
      </p:sp>
      <p:grpSp>
        <p:nvGrpSpPr>
          <p:cNvPr id="1396" name="Group"/>
          <p:cNvGrpSpPr/>
          <p:nvPr/>
        </p:nvGrpSpPr>
        <p:grpSpPr>
          <a:xfrm>
            <a:off x="3403219" y="-1521429"/>
            <a:ext cx="12351084" cy="12835622"/>
            <a:chOff x="573215" y="330945"/>
            <a:chExt cx="12351082" cy="12835621"/>
          </a:xfrm>
        </p:grpSpPr>
        <p:sp>
          <p:nvSpPr>
            <p:cNvPr id="1394" name="Hexagon"/>
            <p:cNvSpPr/>
            <p:nvPr/>
          </p:nvSpPr>
          <p:spPr>
            <a:xfrm>
              <a:off x="1562650"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395"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397" name="Hexagon"/>
          <p:cNvSpPr/>
          <p:nvPr/>
        </p:nvSpPr>
        <p:spPr>
          <a:xfrm>
            <a:off x="5003624" y="934196"/>
            <a:ext cx="9150273" cy="7924371"/>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1398" name="IMG_1051.PNG" descr="IMG_1051.PNG"/>
          <p:cNvPicPr>
            <a:picLocks noChangeAspect="1"/>
          </p:cNvPicPr>
          <p:nvPr/>
        </p:nvPicPr>
        <p:blipFill>
          <a:blip r:embed="rId2"/>
          <a:stretch>
            <a:fillRect/>
          </a:stretch>
        </p:blipFill>
        <p:spPr>
          <a:xfrm>
            <a:off x="4772776" y="508000"/>
            <a:ext cx="9746184" cy="858004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401"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417" name="Group"/>
          <p:cNvGrpSpPr/>
          <p:nvPr/>
        </p:nvGrpSpPr>
        <p:grpSpPr>
          <a:xfrm>
            <a:off x="4598968" y="194313"/>
            <a:ext cx="6926752" cy="3990196"/>
            <a:chOff x="0" y="0"/>
            <a:chExt cx="6926751" cy="3990195"/>
          </a:xfrm>
        </p:grpSpPr>
        <p:grpSp>
          <p:nvGrpSpPr>
            <p:cNvPr id="1405" name="Group"/>
            <p:cNvGrpSpPr/>
            <p:nvPr/>
          </p:nvGrpSpPr>
          <p:grpSpPr>
            <a:xfrm>
              <a:off x="1731981" y="2219701"/>
              <a:ext cx="1394477" cy="1007749"/>
              <a:chOff x="0" y="0"/>
              <a:chExt cx="1394475" cy="1007747"/>
            </a:xfrm>
          </p:grpSpPr>
          <p:pic>
            <p:nvPicPr>
              <p:cNvPr id="1402"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403"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404"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409" name="Group"/>
            <p:cNvGrpSpPr/>
            <p:nvPr/>
          </p:nvGrpSpPr>
          <p:grpSpPr>
            <a:xfrm rot="1740000">
              <a:off x="5382369" y="1992850"/>
              <a:ext cx="409357" cy="1018415"/>
              <a:chOff x="0" y="0"/>
              <a:chExt cx="409355" cy="1018414"/>
            </a:xfrm>
          </p:grpSpPr>
          <p:pic>
            <p:nvPicPr>
              <p:cNvPr id="1406"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407"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408"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410"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413" name="Group"/>
            <p:cNvGrpSpPr/>
            <p:nvPr/>
          </p:nvGrpSpPr>
          <p:grpSpPr>
            <a:xfrm>
              <a:off x="0" y="0"/>
              <a:ext cx="3766481" cy="2064086"/>
              <a:chOff x="0" y="0"/>
              <a:chExt cx="3766480" cy="2064085"/>
            </a:xfrm>
          </p:grpSpPr>
          <p:sp>
            <p:nvSpPr>
              <p:cNvPr id="1411"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12"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1416" name="Group"/>
            <p:cNvGrpSpPr/>
            <p:nvPr/>
          </p:nvGrpSpPr>
          <p:grpSpPr>
            <a:xfrm>
              <a:off x="3524927" y="327466"/>
              <a:ext cx="3401825" cy="1507205"/>
              <a:chOff x="0" y="0"/>
              <a:chExt cx="3401824" cy="1507204"/>
            </a:xfrm>
          </p:grpSpPr>
          <p:sp>
            <p:nvSpPr>
              <p:cNvPr id="1414"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15"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1421" name="Group">
            <a:hlinkClick r:id="rId5" action="ppaction://hlinksldjump"/>
          </p:cNvPr>
          <p:cNvGrpSpPr/>
          <p:nvPr/>
        </p:nvGrpSpPr>
        <p:grpSpPr>
          <a:xfrm>
            <a:off x="248972" y="1253663"/>
            <a:ext cx="2361958" cy="1246350"/>
            <a:chOff x="0" y="0"/>
            <a:chExt cx="2361957" cy="1246348"/>
          </a:xfrm>
        </p:grpSpPr>
        <p:sp>
          <p:nvSpPr>
            <p:cNvPr id="1418"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419"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1420"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428" name="Group">
            <a:hlinkClick r:id="rId7" action="ppaction://hlinksldjump"/>
          </p:cNvPr>
          <p:cNvGrpSpPr/>
          <p:nvPr/>
        </p:nvGrpSpPr>
        <p:grpSpPr>
          <a:xfrm>
            <a:off x="189513" y="2599489"/>
            <a:ext cx="3401825" cy="2811109"/>
            <a:chOff x="0" y="0"/>
            <a:chExt cx="3401824" cy="2811108"/>
          </a:xfrm>
        </p:grpSpPr>
        <p:grpSp>
          <p:nvGrpSpPr>
            <p:cNvPr id="1426" name="Group"/>
            <p:cNvGrpSpPr/>
            <p:nvPr/>
          </p:nvGrpSpPr>
          <p:grpSpPr>
            <a:xfrm>
              <a:off x="1324443" y="0"/>
              <a:ext cx="1997007" cy="1507205"/>
              <a:chOff x="0" y="0"/>
              <a:chExt cx="1997006" cy="1507204"/>
            </a:xfrm>
          </p:grpSpPr>
          <p:sp>
            <p:nvSpPr>
              <p:cNvPr id="1422"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1425" name="Group"/>
              <p:cNvGrpSpPr/>
              <p:nvPr/>
            </p:nvGrpSpPr>
            <p:grpSpPr>
              <a:xfrm>
                <a:off x="66857" y="52855"/>
                <a:ext cx="1863292" cy="1401495"/>
                <a:chOff x="0" y="0"/>
                <a:chExt cx="1863291" cy="1401493"/>
              </a:xfrm>
            </p:grpSpPr>
            <p:sp>
              <p:nvSpPr>
                <p:cNvPr id="1423"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24"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1427"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1429"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1432" name="Group">
            <a:hlinkClick r:id="rId12" action="ppaction://hlinksldjump"/>
          </p:cNvPr>
          <p:cNvGrpSpPr/>
          <p:nvPr/>
        </p:nvGrpSpPr>
        <p:grpSpPr>
          <a:xfrm>
            <a:off x="189513" y="5717856"/>
            <a:ext cx="3401825" cy="2534656"/>
            <a:chOff x="0" y="0"/>
            <a:chExt cx="3401824" cy="2534654"/>
          </a:xfrm>
        </p:grpSpPr>
        <p:pic>
          <p:nvPicPr>
            <p:cNvPr id="1430"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1431"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1435" name="Group">
            <a:hlinkClick r:id="rId15" action="ppaction://hlinksldjump"/>
          </p:cNvPr>
          <p:cNvGrpSpPr/>
          <p:nvPr/>
        </p:nvGrpSpPr>
        <p:grpSpPr>
          <a:xfrm>
            <a:off x="463307" y="8448038"/>
            <a:ext cx="2848362" cy="1160401"/>
            <a:chOff x="0" y="0"/>
            <a:chExt cx="2848360" cy="1160400"/>
          </a:xfrm>
        </p:grpSpPr>
        <p:sp>
          <p:nvSpPr>
            <p:cNvPr id="1433"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434"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440" name="Group">
            <a:hlinkClick r:id="rId17" action="ppaction://hlinksldjump"/>
          </p:cNvPr>
          <p:cNvGrpSpPr/>
          <p:nvPr/>
        </p:nvGrpSpPr>
        <p:grpSpPr>
          <a:xfrm>
            <a:off x="11863020" y="264307"/>
            <a:ext cx="3452469" cy="1525954"/>
            <a:chOff x="0" y="0"/>
            <a:chExt cx="3452467" cy="1525953"/>
          </a:xfrm>
        </p:grpSpPr>
        <p:sp>
          <p:nvSpPr>
            <p:cNvPr id="1436"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437"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38"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439"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443" name="Group">
            <a:hlinkClick r:id="rId18" action="ppaction://hlinksldjump"/>
          </p:cNvPr>
          <p:cNvGrpSpPr/>
          <p:nvPr/>
        </p:nvGrpSpPr>
        <p:grpSpPr>
          <a:xfrm>
            <a:off x="13461063" y="7527382"/>
            <a:ext cx="1966146" cy="932632"/>
            <a:chOff x="0" y="0"/>
            <a:chExt cx="1966145" cy="932630"/>
          </a:xfrm>
        </p:grpSpPr>
        <p:sp>
          <p:nvSpPr>
            <p:cNvPr id="1441"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42"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446" name="Group">
            <a:hlinkClick r:id="rId20" action="ppaction://hlinksldjump"/>
          </p:cNvPr>
          <p:cNvGrpSpPr/>
          <p:nvPr/>
        </p:nvGrpSpPr>
        <p:grpSpPr>
          <a:xfrm>
            <a:off x="11870117" y="8615740"/>
            <a:ext cx="1966146" cy="961761"/>
            <a:chOff x="0" y="0"/>
            <a:chExt cx="1966145" cy="961760"/>
          </a:xfrm>
        </p:grpSpPr>
        <p:sp>
          <p:nvSpPr>
            <p:cNvPr id="1444"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45"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449" name="Group">
            <a:hlinkClick r:id="rId22" action="ppaction://hlinksldjump"/>
          </p:cNvPr>
          <p:cNvGrpSpPr/>
          <p:nvPr/>
        </p:nvGrpSpPr>
        <p:grpSpPr>
          <a:xfrm>
            <a:off x="13461063" y="5325855"/>
            <a:ext cx="1966146" cy="901537"/>
            <a:chOff x="0" y="0"/>
            <a:chExt cx="1966145" cy="901535"/>
          </a:xfrm>
        </p:grpSpPr>
        <p:sp>
          <p:nvSpPr>
            <p:cNvPr id="1447"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48"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452" name="Group">
            <a:hlinkClick r:id="rId24" action="ppaction://hlinksldjump"/>
          </p:cNvPr>
          <p:cNvGrpSpPr/>
          <p:nvPr/>
        </p:nvGrpSpPr>
        <p:grpSpPr>
          <a:xfrm>
            <a:off x="11863020" y="6434341"/>
            <a:ext cx="1966146" cy="889806"/>
            <a:chOff x="0" y="0"/>
            <a:chExt cx="1966145" cy="889804"/>
          </a:xfrm>
        </p:grpSpPr>
        <p:sp>
          <p:nvSpPr>
            <p:cNvPr id="1450"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51"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455" name="Group">
            <a:hlinkClick r:id="rId26" action="ppaction://hlinksldjump"/>
          </p:cNvPr>
          <p:cNvGrpSpPr/>
          <p:nvPr/>
        </p:nvGrpSpPr>
        <p:grpSpPr>
          <a:xfrm>
            <a:off x="11847770" y="4241302"/>
            <a:ext cx="1966146" cy="894018"/>
            <a:chOff x="0" y="0"/>
            <a:chExt cx="1966145" cy="894016"/>
          </a:xfrm>
        </p:grpSpPr>
        <p:sp>
          <p:nvSpPr>
            <p:cNvPr id="1453"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54"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458" name="Group">
            <a:hlinkClick r:id="rId28" action="ppaction://hlinksldjump"/>
          </p:cNvPr>
          <p:cNvGrpSpPr/>
          <p:nvPr/>
        </p:nvGrpSpPr>
        <p:grpSpPr>
          <a:xfrm>
            <a:off x="11847770" y="2041331"/>
            <a:ext cx="1966146" cy="924482"/>
            <a:chOff x="0" y="0"/>
            <a:chExt cx="1966145" cy="924480"/>
          </a:xfrm>
        </p:grpSpPr>
        <p:sp>
          <p:nvSpPr>
            <p:cNvPr id="1456"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57"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461" name="Group">
            <a:hlinkClick r:id="rId30" action="ppaction://hlinksldjump"/>
          </p:cNvPr>
          <p:cNvGrpSpPr/>
          <p:nvPr/>
        </p:nvGrpSpPr>
        <p:grpSpPr>
          <a:xfrm>
            <a:off x="13379656" y="3149230"/>
            <a:ext cx="1966146" cy="894018"/>
            <a:chOff x="0" y="0"/>
            <a:chExt cx="1966145" cy="894017"/>
          </a:xfrm>
        </p:grpSpPr>
        <p:sp>
          <p:nvSpPr>
            <p:cNvPr id="1459"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460"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466" name="Group">
            <a:hlinkClick r:id="rId32" action="ppaction://hlinksldjump"/>
          </p:cNvPr>
          <p:cNvGrpSpPr/>
          <p:nvPr/>
        </p:nvGrpSpPr>
        <p:grpSpPr>
          <a:xfrm>
            <a:off x="5953431" y="3451036"/>
            <a:ext cx="2048405" cy="2128765"/>
            <a:chOff x="95066" y="54886"/>
            <a:chExt cx="2048404" cy="2128763"/>
          </a:xfrm>
        </p:grpSpPr>
        <p:grpSp>
          <p:nvGrpSpPr>
            <p:cNvPr id="1464" name="Group"/>
            <p:cNvGrpSpPr/>
            <p:nvPr/>
          </p:nvGrpSpPr>
          <p:grpSpPr>
            <a:xfrm>
              <a:off x="95066" y="54886"/>
              <a:ext cx="2048405" cy="2128765"/>
              <a:chOff x="95066" y="54886"/>
              <a:chExt cx="2048404" cy="2128763"/>
            </a:xfrm>
          </p:grpSpPr>
          <p:sp>
            <p:nvSpPr>
              <p:cNvPr id="146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465"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471" name="Group">
            <a:hlinkClick r:id="rId33" action="ppaction://hlinksldjump"/>
          </p:cNvPr>
          <p:cNvGrpSpPr/>
          <p:nvPr/>
        </p:nvGrpSpPr>
        <p:grpSpPr>
          <a:xfrm>
            <a:off x="4260393" y="4124136"/>
            <a:ext cx="2048405" cy="2128765"/>
            <a:chOff x="95066" y="54886"/>
            <a:chExt cx="2048404" cy="2128763"/>
          </a:xfrm>
        </p:grpSpPr>
        <p:grpSp>
          <p:nvGrpSpPr>
            <p:cNvPr id="1469" name="Group"/>
            <p:cNvGrpSpPr/>
            <p:nvPr/>
          </p:nvGrpSpPr>
          <p:grpSpPr>
            <a:xfrm>
              <a:off x="95066" y="54886"/>
              <a:ext cx="2048405" cy="2128765"/>
              <a:chOff x="95066" y="54886"/>
              <a:chExt cx="2048404" cy="2128763"/>
            </a:xfrm>
          </p:grpSpPr>
          <p:sp>
            <p:nvSpPr>
              <p:cNvPr id="146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470"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476" name="Group">
            <a:hlinkClick r:id="rId34" action="ppaction://hlinksldjump"/>
          </p:cNvPr>
          <p:cNvGrpSpPr/>
          <p:nvPr/>
        </p:nvGrpSpPr>
        <p:grpSpPr>
          <a:xfrm>
            <a:off x="9402487" y="3477728"/>
            <a:ext cx="2048405" cy="2128765"/>
            <a:chOff x="95066" y="54886"/>
            <a:chExt cx="2048404" cy="2128763"/>
          </a:xfrm>
        </p:grpSpPr>
        <p:grpSp>
          <p:nvGrpSpPr>
            <p:cNvPr id="1474" name="Group"/>
            <p:cNvGrpSpPr/>
            <p:nvPr/>
          </p:nvGrpSpPr>
          <p:grpSpPr>
            <a:xfrm>
              <a:off x="95066" y="54886"/>
              <a:ext cx="2048405" cy="2128765"/>
              <a:chOff x="95066" y="54886"/>
              <a:chExt cx="2048404" cy="2128763"/>
            </a:xfrm>
          </p:grpSpPr>
          <p:sp>
            <p:nvSpPr>
              <p:cNvPr id="147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475"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1481" name="Group">
            <a:hlinkClick r:id="rId35" action="ppaction://hlinksldjump"/>
          </p:cNvPr>
          <p:cNvGrpSpPr/>
          <p:nvPr/>
        </p:nvGrpSpPr>
        <p:grpSpPr>
          <a:xfrm>
            <a:off x="4260393" y="5916051"/>
            <a:ext cx="2048405" cy="2128765"/>
            <a:chOff x="95066" y="54886"/>
            <a:chExt cx="2048404" cy="2128763"/>
          </a:xfrm>
        </p:grpSpPr>
        <p:grpSp>
          <p:nvGrpSpPr>
            <p:cNvPr id="1479" name="Group"/>
            <p:cNvGrpSpPr/>
            <p:nvPr/>
          </p:nvGrpSpPr>
          <p:grpSpPr>
            <a:xfrm>
              <a:off x="95066" y="54886"/>
              <a:ext cx="2048405" cy="2128765"/>
              <a:chOff x="95066" y="54886"/>
              <a:chExt cx="2048404" cy="2128763"/>
            </a:xfrm>
          </p:grpSpPr>
          <p:sp>
            <p:nvSpPr>
              <p:cNvPr id="147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480"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1486" name="Group">
            <a:hlinkClick r:id="rId36" action="ppaction://hlinksldjump"/>
          </p:cNvPr>
          <p:cNvGrpSpPr/>
          <p:nvPr/>
        </p:nvGrpSpPr>
        <p:grpSpPr>
          <a:xfrm>
            <a:off x="4311193" y="7723967"/>
            <a:ext cx="2048405" cy="2128765"/>
            <a:chOff x="95066" y="54886"/>
            <a:chExt cx="2048404" cy="2128763"/>
          </a:xfrm>
        </p:grpSpPr>
        <p:grpSp>
          <p:nvGrpSpPr>
            <p:cNvPr id="1484" name="Group"/>
            <p:cNvGrpSpPr/>
            <p:nvPr/>
          </p:nvGrpSpPr>
          <p:grpSpPr>
            <a:xfrm>
              <a:off x="95066" y="54886"/>
              <a:ext cx="2048405" cy="2128765"/>
              <a:chOff x="95066" y="54886"/>
              <a:chExt cx="2048404" cy="2128763"/>
            </a:xfrm>
          </p:grpSpPr>
          <p:sp>
            <p:nvSpPr>
              <p:cNvPr id="148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485"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1491" name="Group">
            <a:hlinkClick r:id="rId37" action="ppaction://hlinksldjump"/>
          </p:cNvPr>
          <p:cNvGrpSpPr/>
          <p:nvPr/>
        </p:nvGrpSpPr>
        <p:grpSpPr>
          <a:xfrm>
            <a:off x="5953431" y="6789619"/>
            <a:ext cx="2048405" cy="2128764"/>
            <a:chOff x="95066" y="54886"/>
            <a:chExt cx="2048404" cy="2128763"/>
          </a:xfrm>
        </p:grpSpPr>
        <p:grpSp>
          <p:nvGrpSpPr>
            <p:cNvPr id="1489" name="Group"/>
            <p:cNvGrpSpPr/>
            <p:nvPr/>
          </p:nvGrpSpPr>
          <p:grpSpPr>
            <a:xfrm>
              <a:off x="95066" y="54886"/>
              <a:ext cx="2048405" cy="2128765"/>
              <a:chOff x="95066" y="54886"/>
              <a:chExt cx="2048404" cy="2128763"/>
            </a:xfrm>
          </p:grpSpPr>
          <p:sp>
            <p:nvSpPr>
              <p:cNvPr id="148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490"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1496" name="Group">
            <a:hlinkClick r:id="rId38" action="ppaction://hlinksldjump"/>
          </p:cNvPr>
          <p:cNvGrpSpPr/>
          <p:nvPr/>
        </p:nvGrpSpPr>
        <p:grpSpPr>
          <a:xfrm>
            <a:off x="7682552" y="7723967"/>
            <a:ext cx="2048405" cy="2128765"/>
            <a:chOff x="95066" y="54886"/>
            <a:chExt cx="2048404" cy="2128763"/>
          </a:xfrm>
        </p:grpSpPr>
        <p:grpSp>
          <p:nvGrpSpPr>
            <p:cNvPr id="1494" name="Group"/>
            <p:cNvGrpSpPr/>
            <p:nvPr/>
          </p:nvGrpSpPr>
          <p:grpSpPr>
            <a:xfrm>
              <a:off x="95066" y="54886"/>
              <a:ext cx="2048405" cy="2128765"/>
              <a:chOff x="95066" y="54886"/>
              <a:chExt cx="2048404" cy="2128763"/>
            </a:xfrm>
          </p:grpSpPr>
          <p:sp>
            <p:nvSpPr>
              <p:cNvPr id="149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495"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1501" name="Group">
            <a:hlinkClick r:id="rId39" action="ppaction://hlinksldjump"/>
          </p:cNvPr>
          <p:cNvGrpSpPr/>
          <p:nvPr/>
        </p:nvGrpSpPr>
        <p:grpSpPr>
          <a:xfrm>
            <a:off x="9402487" y="6815019"/>
            <a:ext cx="2048405" cy="2128764"/>
            <a:chOff x="95066" y="54886"/>
            <a:chExt cx="2048404" cy="2128763"/>
          </a:xfrm>
        </p:grpSpPr>
        <p:grpSp>
          <p:nvGrpSpPr>
            <p:cNvPr id="1499" name="Group"/>
            <p:cNvGrpSpPr/>
            <p:nvPr/>
          </p:nvGrpSpPr>
          <p:grpSpPr>
            <a:xfrm>
              <a:off x="95066" y="54886"/>
              <a:ext cx="2048405" cy="2128765"/>
              <a:chOff x="95066" y="54886"/>
              <a:chExt cx="2048404" cy="2128763"/>
            </a:xfrm>
          </p:grpSpPr>
          <p:sp>
            <p:nvSpPr>
              <p:cNvPr id="149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4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00"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1506" name="Group">
            <a:hlinkClick r:id="rId40" action="ppaction://hlinksldjump"/>
          </p:cNvPr>
          <p:cNvGrpSpPr/>
          <p:nvPr/>
        </p:nvGrpSpPr>
        <p:grpSpPr>
          <a:xfrm>
            <a:off x="5953431" y="5114113"/>
            <a:ext cx="2048405" cy="2128765"/>
            <a:chOff x="95066" y="54886"/>
            <a:chExt cx="2048404" cy="2128763"/>
          </a:xfrm>
        </p:grpSpPr>
        <p:grpSp>
          <p:nvGrpSpPr>
            <p:cNvPr id="1504" name="Group"/>
            <p:cNvGrpSpPr/>
            <p:nvPr/>
          </p:nvGrpSpPr>
          <p:grpSpPr>
            <a:xfrm>
              <a:off x="95066" y="54886"/>
              <a:ext cx="2048405" cy="2128765"/>
              <a:chOff x="95066" y="54886"/>
              <a:chExt cx="2048404" cy="2128763"/>
            </a:xfrm>
          </p:grpSpPr>
          <p:sp>
            <p:nvSpPr>
              <p:cNvPr id="150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05"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1511" name="Group">
            <a:hlinkClick r:id="rId41" action="ppaction://hlinksldjump"/>
          </p:cNvPr>
          <p:cNvGrpSpPr/>
          <p:nvPr/>
        </p:nvGrpSpPr>
        <p:grpSpPr>
          <a:xfrm>
            <a:off x="7631752" y="4214339"/>
            <a:ext cx="2048405" cy="2128765"/>
            <a:chOff x="95066" y="54886"/>
            <a:chExt cx="2048404" cy="2128763"/>
          </a:xfrm>
        </p:grpSpPr>
        <p:grpSp>
          <p:nvGrpSpPr>
            <p:cNvPr id="1509" name="Group"/>
            <p:cNvGrpSpPr/>
            <p:nvPr/>
          </p:nvGrpSpPr>
          <p:grpSpPr>
            <a:xfrm>
              <a:off x="95066" y="54886"/>
              <a:ext cx="2048405" cy="2128765"/>
              <a:chOff x="95066" y="54886"/>
              <a:chExt cx="2048404" cy="2128763"/>
            </a:xfrm>
          </p:grpSpPr>
          <p:sp>
            <p:nvSpPr>
              <p:cNvPr id="15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10"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1516" name="Group">
            <a:hlinkClick r:id="rId42" action="ppaction://hlinksldjump"/>
          </p:cNvPr>
          <p:cNvGrpSpPr/>
          <p:nvPr/>
        </p:nvGrpSpPr>
        <p:grpSpPr>
          <a:xfrm>
            <a:off x="7619052" y="5953345"/>
            <a:ext cx="2048405" cy="2128765"/>
            <a:chOff x="95066" y="54886"/>
            <a:chExt cx="2048404" cy="2128763"/>
          </a:xfrm>
        </p:grpSpPr>
        <p:grpSp>
          <p:nvGrpSpPr>
            <p:cNvPr id="1514" name="Group"/>
            <p:cNvGrpSpPr/>
            <p:nvPr/>
          </p:nvGrpSpPr>
          <p:grpSpPr>
            <a:xfrm>
              <a:off x="95066" y="54886"/>
              <a:ext cx="2048405" cy="2128765"/>
              <a:chOff x="95066" y="54886"/>
              <a:chExt cx="2048404" cy="2128763"/>
            </a:xfrm>
          </p:grpSpPr>
          <p:sp>
            <p:nvSpPr>
              <p:cNvPr id="151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15"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1521" name="Group">
            <a:hlinkClick r:id="rId43" action="ppaction://hlinksldjump"/>
          </p:cNvPr>
          <p:cNvGrpSpPr/>
          <p:nvPr/>
        </p:nvGrpSpPr>
        <p:grpSpPr>
          <a:xfrm>
            <a:off x="9402487" y="5126813"/>
            <a:ext cx="2048405" cy="2128765"/>
            <a:chOff x="95066" y="54886"/>
            <a:chExt cx="2048404" cy="2128763"/>
          </a:xfrm>
        </p:grpSpPr>
        <p:grpSp>
          <p:nvGrpSpPr>
            <p:cNvPr id="1519" name="Group"/>
            <p:cNvGrpSpPr/>
            <p:nvPr/>
          </p:nvGrpSpPr>
          <p:grpSpPr>
            <a:xfrm>
              <a:off x="95066" y="54886"/>
              <a:ext cx="2048405" cy="2128765"/>
              <a:chOff x="95066" y="54886"/>
              <a:chExt cx="2048404" cy="2128763"/>
            </a:xfrm>
          </p:grpSpPr>
          <p:sp>
            <p:nvSpPr>
              <p:cNvPr id="15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20"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1527" name="Group">
            <a:hlinkClick r:id="rId44" action="ppaction://hlinksldjump"/>
          </p:cNvPr>
          <p:cNvGrpSpPr/>
          <p:nvPr/>
        </p:nvGrpSpPr>
        <p:grpSpPr>
          <a:xfrm>
            <a:off x="4250577" y="2414126"/>
            <a:ext cx="2169637" cy="1897485"/>
            <a:chOff x="0" y="0"/>
            <a:chExt cx="2169636" cy="1897484"/>
          </a:xfrm>
        </p:grpSpPr>
        <p:grpSp>
          <p:nvGrpSpPr>
            <p:cNvPr id="1524" name="Group"/>
            <p:cNvGrpSpPr/>
            <p:nvPr/>
          </p:nvGrpSpPr>
          <p:grpSpPr>
            <a:xfrm>
              <a:off x="0" y="0"/>
              <a:ext cx="2169637" cy="1897485"/>
              <a:chOff x="0" y="0"/>
              <a:chExt cx="2169636" cy="1897484"/>
            </a:xfrm>
          </p:grpSpPr>
          <p:sp>
            <p:nvSpPr>
              <p:cNvPr id="1522"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23"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25"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1526"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1533" name="Group">
            <a:hlinkClick r:id="rId46" action="ppaction://hlinksldjump"/>
          </p:cNvPr>
          <p:cNvGrpSpPr/>
          <p:nvPr/>
        </p:nvGrpSpPr>
        <p:grpSpPr>
          <a:xfrm>
            <a:off x="5784800" y="8909829"/>
            <a:ext cx="2385668" cy="1945927"/>
            <a:chOff x="0" y="0"/>
            <a:chExt cx="2385666" cy="1945926"/>
          </a:xfrm>
        </p:grpSpPr>
        <p:sp>
          <p:nvSpPr>
            <p:cNvPr id="1528"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29"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30"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531"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1532"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 name="IMG_1026 (1).PNG" descr="IMG_1026 (1).PNG"/>
          <p:cNvPicPr>
            <a:picLocks noChangeAspect="1"/>
          </p:cNvPicPr>
          <p:nvPr/>
        </p:nvPicPr>
        <p:blipFill>
          <a:blip r:embed="rId2"/>
          <a:stretch>
            <a:fillRect/>
          </a:stretch>
        </p:blipFill>
        <p:spPr>
          <a:xfrm>
            <a:off x="4622513" y="-1"/>
            <a:ext cx="13004801" cy="9753601"/>
          </a:xfrm>
          <a:prstGeom prst="rect">
            <a:avLst/>
          </a:prstGeom>
          <a:ln w="12700">
            <a:miter lim="400000"/>
          </a:ln>
        </p:spPr>
      </p:pic>
      <p:sp>
        <p:nvSpPr>
          <p:cNvPr id="255" name="Kelly Wallace"/>
          <p:cNvSpPr txBox="1"/>
          <p:nvPr/>
        </p:nvSpPr>
        <p:spPr>
          <a:xfrm>
            <a:off x="8639482" y="8588721"/>
            <a:ext cx="3007463"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lvl1pPr>
          </a:lstStyle>
          <a:p>
            <a:r>
              <a:t>Kelly Wallace</a:t>
            </a:r>
          </a:p>
        </p:txBody>
      </p:sp>
      <p:sp>
        <p:nvSpPr>
          <p:cNvPr id="256" name="Rounded Rectangle"/>
          <p:cNvSpPr/>
          <p:nvPr/>
        </p:nvSpPr>
        <p:spPr>
          <a:xfrm>
            <a:off x="939533" y="784544"/>
            <a:ext cx="5958882" cy="3265553"/>
          </a:xfrm>
          <a:prstGeom prst="roundRect">
            <a:avLst>
              <a:gd name="adj" fmla="val 9229"/>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257" name="How can I…"/>
          <p:cNvSpPr txBox="1"/>
          <p:nvPr/>
        </p:nvSpPr>
        <p:spPr>
          <a:xfrm>
            <a:off x="1154786" y="949830"/>
            <a:ext cx="5381966" cy="308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p>
            <a:pPr>
              <a:defRPr sz="4500" b="0">
                <a:solidFill>
                  <a:srgbClr val="000000"/>
                </a:solidFill>
                <a:latin typeface="DIN Condensed"/>
                <a:ea typeface="DIN Condensed"/>
                <a:cs typeface="DIN Condensed"/>
                <a:sym typeface="DIN Condensed"/>
              </a:defRPr>
            </a:pPr>
            <a:r>
              <a:rPr dirty="0"/>
              <a:t>How can I</a:t>
            </a:r>
          </a:p>
          <a:p>
            <a:pPr>
              <a:defRPr sz="4500" b="0">
                <a:solidFill>
                  <a:srgbClr val="000000"/>
                </a:solidFill>
                <a:latin typeface="DIN Condensed"/>
                <a:ea typeface="DIN Condensed"/>
                <a:cs typeface="DIN Condensed"/>
                <a:sym typeface="DIN Condensed"/>
              </a:defRPr>
            </a:pPr>
            <a:r>
              <a:rPr dirty="0"/>
              <a:t>manipulate the traditional </a:t>
            </a:r>
          </a:p>
          <a:p>
            <a:pPr>
              <a:defRPr sz="4500" b="0">
                <a:solidFill>
                  <a:srgbClr val="000000"/>
                </a:solidFill>
                <a:latin typeface="DIN Condensed"/>
                <a:ea typeface="DIN Condensed"/>
                <a:cs typeface="DIN Condensed"/>
                <a:sym typeface="DIN Condensed"/>
              </a:defRPr>
            </a:pPr>
            <a:r>
              <a:rPr dirty="0"/>
              <a:t>classroom to encourage</a:t>
            </a:r>
          </a:p>
          <a:p>
            <a:pPr>
              <a:defRPr sz="4500" b="0">
                <a:solidFill>
                  <a:srgbClr val="000000"/>
                </a:solidFill>
                <a:latin typeface="DIN Condensed"/>
                <a:ea typeface="DIN Condensed"/>
                <a:cs typeface="DIN Condensed"/>
                <a:sym typeface="DIN Condensed"/>
              </a:defRPr>
            </a:pPr>
            <a:r>
              <a:rPr dirty="0"/>
              <a:t>engagement in math?</a:t>
            </a:r>
          </a:p>
        </p:txBody>
      </p:sp>
      <p:grpSp>
        <p:nvGrpSpPr>
          <p:cNvPr id="260" name="Group"/>
          <p:cNvGrpSpPr/>
          <p:nvPr/>
        </p:nvGrpSpPr>
        <p:grpSpPr>
          <a:xfrm>
            <a:off x="200348" y="4297821"/>
            <a:ext cx="5323408" cy="2393909"/>
            <a:chOff x="0" y="0"/>
            <a:chExt cx="5323406" cy="2393907"/>
          </a:xfrm>
        </p:grpSpPr>
        <p:sp>
          <p:nvSpPr>
            <p:cNvPr id="258" name="Rounded Rectangle"/>
            <p:cNvSpPr/>
            <p:nvPr/>
          </p:nvSpPr>
          <p:spPr>
            <a:xfrm>
              <a:off x="729817" y="0"/>
              <a:ext cx="3863771" cy="2297416"/>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9" name="How can I…"/>
            <p:cNvSpPr txBox="1"/>
            <p:nvPr/>
          </p:nvSpPr>
          <p:spPr>
            <a:xfrm>
              <a:off x="0" y="96490"/>
              <a:ext cx="5323406" cy="22974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noAutofit/>
            </a:bodyPr>
            <a:lstStyle/>
            <a:p>
              <a:pPr>
                <a:defRPr sz="4200" b="0">
                  <a:solidFill>
                    <a:srgbClr val="000000"/>
                  </a:solidFill>
                  <a:latin typeface="DIN Condensed"/>
                  <a:ea typeface="DIN Condensed"/>
                  <a:cs typeface="DIN Condensed"/>
                  <a:sym typeface="DIN Condensed"/>
                </a:defRPr>
              </a:pPr>
              <a:r>
                <a:rPr dirty="0"/>
                <a:t>How can I</a:t>
              </a:r>
            </a:p>
            <a:p>
              <a:pPr>
                <a:defRPr sz="4200" b="0">
                  <a:solidFill>
                    <a:srgbClr val="000000"/>
                  </a:solidFill>
                  <a:latin typeface="DIN Condensed"/>
                  <a:ea typeface="DIN Condensed"/>
                  <a:cs typeface="DIN Condensed"/>
                  <a:sym typeface="DIN Condensed"/>
                </a:defRPr>
              </a:pPr>
              <a:r>
                <a:rPr dirty="0"/>
                <a:t>Stimulate deep</a:t>
              </a:r>
            </a:p>
            <a:p>
              <a:pPr>
                <a:defRPr sz="4200" b="0">
                  <a:solidFill>
                    <a:srgbClr val="000000"/>
                  </a:solidFill>
                  <a:latin typeface="DIN Condensed"/>
                  <a:ea typeface="DIN Condensed"/>
                  <a:cs typeface="DIN Condensed"/>
                  <a:sym typeface="DIN Condensed"/>
                </a:defRPr>
              </a:pPr>
              <a:r>
                <a:rPr dirty="0"/>
                <a:t>thinking?</a:t>
              </a:r>
            </a:p>
          </p:txBody>
        </p:sp>
      </p:grpSp>
      <p:pic>
        <p:nvPicPr>
          <p:cNvPr id="261" name="Hex.png" descr="Hex.png"/>
          <p:cNvPicPr>
            <a:picLocks noChangeAspect="1"/>
          </p:cNvPicPr>
          <p:nvPr/>
        </p:nvPicPr>
        <p:blipFill>
          <a:blip r:embed="rId3"/>
          <a:stretch>
            <a:fillRect/>
          </a:stretch>
        </p:blipFill>
        <p:spPr>
          <a:xfrm>
            <a:off x="5693499" y="4372926"/>
            <a:ext cx="480571" cy="480571"/>
          </a:xfrm>
          <a:prstGeom prst="rect">
            <a:avLst/>
          </a:prstGeom>
          <a:ln w="12700">
            <a:miter lim="400000"/>
          </a:ln>
        </p:spPr>
      </p:pic>
      <p:pic>
        <p:nvPicPr>
          <p:cNvPr id="262" name="Hex.png" descr="Hex.png"/>
          <p:cNvPicPr>
            <a:picLocks noChangeAspect="1"/>
          </p:cNvPicPr>
          <p:nvPr/>
        </p:nvPicPr>
        <p:blipFill>
          <a:blip r:embed="rId3"/>
          <a:stretch>
            <a:fillRect/>
          </a:stretch>
        </p:blipFill>
        <p:spPr>
          <a:xfrm>
            <a:off x="6285317" y="5034969"/>
            <a:ext cx="409356" cy="409356"/>
          </a:xfrm>
          <a:prstGeom prst="rect">
            <a:avLst/>
          </a:prstGeom>
          <a:ln w="12700">
            <a:miter lim="400000"/>
          </a:ln>
        </p:spPr>
      </p:pic>
      <p:pic>
        <p:nvPicPr>
          <p:cNvPr id="263" name="Hex.png" descr="Hex.png"/>
          <p:cNvPicPr>
            <a:picLocks noChangeAspect="1"/>
          </p:cNvPicPr>
          <p:nvPr/>
        </p:nvPicPr>
        <p:blipFill>
          <a:blip r:embed="rId3"/>
          <a:stretch>
            <a:fillRect/>
          </a:stretch>
        </p:blipFill>
        <p:spPr>
          <a:xfrm>
            <a:off x="6805921" y="5673582"/>
            <a:ext cx="282055" cy="282055"/>
          </a:xfrm>
          <a:prstGeom prst="rect">
            <a:avLst/>
          </a:prstGeom>
          <a:ln w="12700">
            <a:miter lim="400000"/>
          </a:ln>
        </p:spPr>
      </p:pic>
      <p:pic>
        <p:nvPicPr>
          <p:cNvPr id="264" name="Hex.png" descr="Hex.png"/>
          <p:cNvPicPr>
            <a:picLocks noChangeAspect="1"/>
          </p:cNvPicPr>
          <p:nvPr/>
        </p:nvPicPr>
        <p:blipFill>
          <a:blip r:embed="rId3"/>
          <a:stretch>
            <a:fillRect/>
          </a:stretch>
        </p:blipFill>
        <p:spPr>
          <a:xfrm>
            <a:off x="6010960" y="5799418"/>
            <a:ext cx="409356" cy="409357"/>
          </a:xfrm>
          <a:prstGeom prst="rect">
            <a:avLst/>
          </a:prstGeom>
          <a:ln w="12700">
            <a:miter lim="400000"/>
          </a:ln>
        </p:spPr>
      </p:pic>
      <p:pic>
        <p:nvPicPr>
          <p:cNvPr id="265" name="Hex.png" descr="Hex.png"/>
          <p:cNvPicPr>
            <a:picLocks noChangeAspect="1"/>
          </p:cNvPicPr>
          <p:nvPr/>
        </p:nvPicPr>
        <p:blipFill>
          <a:blip r:embed="rId3"/>
          <a:stretch>
            <a:fillRect/>
          </a:stretch>
        </p:blipFill>
        <p:spPr>
          <a:xfrm>
            <a:off x="5097578" y="5598711"/>
            <a:ext cx="480570" cy="480571"/>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7" name="Group"/>
          <p:cNvGrpSpPr/>
          <p:nvPr/>
        </p:nvGrpSpPr>
        <p:grpSpPr>
          <a:xfrm>
            <a:off x="169802" y="2757192"/>
            <a:ext cx="3941485" cy="4096110"/>
            <a:chOff x="182924" y="105611"/>
            <a:chExt cx="3941483" cy="4096109"/>
          </a:xfrm>
        </p:grpSpPr>
        <p:sp>
          <p:nvSpPr>
            <p:cNvPr id="1535" name="Hexagon"/>
            <p:cNvSpPr/>
            <p:nvPr/>
          </p:nvSpPr>
          <p:spPr>
            <a:xfrm>
              <a:off x="498673" y="720399"/>
              <a:ext cx="3309988"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36"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38" name="De-Front the…"/>
          <p:cNvSpPr txBox="1"/>
          <p:nvPr/>
        </p:nvSpPr>
        <p:spPr>
          <a:xfrm>
            <a:off x="684938" y="3653579"/>
            <a:ext cx="2911214" cy="243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rPr dirty="0"/>
              <a:t>De-Front the </a:t>
            </a:r>
          </a:p>
          <a:p>
            <a:pPr>
              <a:defRPr sz="3200"/>
            </a:pPr>
            <a:r>
              <a:rPr dirty="0"/>
              <a:t>Classroom</a:t>
            </a:r>
          </a:p>
        </p:txBody>
      </p:sp>
      <p:grpSp>
        <p:nvGrpSpPr>
          <p:cNvPr id="1541" name="Group"/>
          <p:cNvGrpSpPr/>
          <p:nvPr/>
        </p:nvGrpSpPr>
        <p:grpSpPr>
          <a:xfrm>
            <a:off x="3385617" y="-1541011"/>
            <a:ext cx="12351084" cy="12835622"/>
            <a:chOff x="573215" y="330945"/>
            <a:chExt cx="12351082" cy="12835621"/>
          </a:xfrm>
        </p:grpSpPr>
        <p:sp>
          <p:nvSpPr>
            <p:cNvPr id="1539" name="Hexagon"/>
            <p:cNvSpPr/>
            <p:nvPr/>
          </p:nvSpPr>
          <p:spPr>
            <a:xfrm>
              <a:off x="1562650" y="2257454"/>
              <a:ext cx="10372217"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40"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542"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1543" name="IMG_1054.PNG" descr="IMG_1054.PNG"/>
          <p:cNvPicPr>
            <a:picLocks noChangeAspect="1"/>
          </p:cNvPicPr>
          <p:nvPr/>
        </p:nvPicPr>
        <p:blipFill>
          <a:blip r:embed="rId2"/>
          <a:stretch>
            <a:fillRect/>
          </a:stretch>
        </p:blipFill>
        <p:spPr>
          <a:xfrm>
            <a:off x="4599496" y="508000"/>
            <a:ext cx="10136448" cy="884967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54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562" name="Group"/>
          <p:cNvGrpSpPr/>
          <p:nvPr/>
        </p:nvGrpSpPr>
        <p:grpSpPr>
          <a:xfrm>
            <a:off x="4598968" y="194313"/>
            <a:ext cx="6926752" cy="3990196"/>
            <a:chOff x="0" y="0"/>
            <a:chExt cx="6926751" cy="3990195"/>
          </a:xfrm>
        </p:grpSpPr>
        <p:grpSp>
          <p:nvGrpSpPr>
            <p:cNvPr id="1550" name="Group"/>
            <p:cNvGrpSpPr/>
            <p:nvPr/>
          </p:nvGrpSpPr>
          <p:grpSpPr>
            <a:xfrm>
              <a:off x="1731981" y="2219701"/>
              <a:ext cx="1394477" cy="1007749"/>
              <a:chOff x="0" y="0"/>
              <a:chExt cx="1394475" cy="1007747"/>
            </a:xfrm>
          </p:grpSpPr>
          <p:pic>
            <p:nvPicPr>
              <p:cNvPr id="154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54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54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554" name="Group"/>
            <p:cNvGrpSpPr/>
            <p:nvPr/>
          </p:nvGrpSpPr>
          <p:grpSpPr>
            <a:xfrm rot="1740000">
              <a:off x="5382369" y="1992850"/>
              <a:ext cx="409357" cy="1018415"/>
              <a:chOff x="0" y="0"/>
              <a:chExt cx="409355" cy="1018414"/>
            </a:xfrm>
          </p:grpSpPr>
          <p:pic>
            <p:nvPicPr>
              <p:cNvPr id="155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55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55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55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558" name="Group"/>
            <p:cNvGrpSpPr/>
            <p:nvPr/>
          </p:nvGrpSpPr>
          <p:grpSpPr>
            <a:xfrm>
              <a:off x="0" y="0"/>
              <a:ext cx="3766481" cy="2064086"/>
              <a:chOff x="0" y="0"/>
              <a:chExt cx="3766480" cy="2064085"/>
            </a:xfrm>
          </p:grpSpPr>
          <p:sp>
            <p:nvSpPr>
              <p:cNvPr id="155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5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1561" name="Group"/>
            <p:cNvGrpSpPr/>
            <p:nvPr/>
          </p:nvGrpSpPr>
          <p:grpSpPr>
            <a:xfrm>
              <a:off x="3524927" y="327466"/>
              <a:ext cx="3401825" cy="1507205"/>
              <a:chOff x="0" y="0"/>
              <a:chExt cx="3401824" cy="1507204"/>
            </a:xfrm>
          </p:grpSpPr>
          <p:sp>
            <p:nvSpPr>
              <p:cNvPr id="155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6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1566" name="Group">
            <a:hlinkClick r:id="rId5" action="ppaction://hlinksldjump"/>
          </p:cNvPr>
          <p:cNvGrpSpPr/>
          <p:nvPr/>
        </p:nvGrpSpPr>
        <p:grpSpPr>
          <a:xfrm>
            <a:off x="248972" y="1253663"/>
            <a:ext cx="2361958" cy="1246350"/>
            <a:chOff x="0" y="0"/>
            <a:chExt cx="2361957" cy="1246348"/>
          </a:xfrm>
        </p:grpSpPr>
        <p:sp>
          <p:nvSpPr>
            <p:cNvPr id="156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56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156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573" name="Group">
            <a:hlinkClick r:id="rId7" action="ppaction://hlinksldjump"/>
          </p:cNvPr>
          <p:cNvGrpSpPr/>
          <p:nvPr/>
        </p:nvGrpSpPr>
        <p:grpSpPr>
          <a:xfrm>
            <a:off x="189513" y="2599489"/>
            <a:ext cx="3401825" cy="2811109"/>
            <a:chOff x="0" y="0"/>
            <a:chExt cx="3401824" cy="2811108"/>
          </a:xfrm>
        </p:grpSpPr>
        <p:grpSp>
          <p:nvGrpSpPr>
            <p:cNvPr id="1571" name="Group"/>
            <p:cNvGrpSpPr/>
            <p:nvPr/>
          </p:nvGrpSpPr>
          <p:grpSpPr>
            <a:xfrm>
              <a:off x="1324443" y="0"/>
              <a:ext cx="1997007" cy="1507205"/>
              <a:chOff x="0" y="0"/>
              <a:chExt cx="1997006" cy="1507204"/>
            </a:xfrm>
          </p:grpSpPr>
          <p:sp>
            <p:nvSpPr>
              <p:cNvPr id="156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1570" name="Group"/>
              <p:cNvGrpSpPr/>
              <p:nvPr/>
            </p:nvGrpSpPr>
            <p:grpSpPr>
              <a:xfrm>
                <a:off x="66857" y="52855"/>
                <a:ext cx="1863292" cy="1401495"/>
                <a:chOff x="0" y="0"/>
                <a:chExt cx="1863291" cy="1401493"/>
              </a:xfrm>
            </p:grpSpPr>
            <p:sp>
              <p:nvSpPr>
                <p:cNvPr id="156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56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157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157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1577" name="Group">
            <a:hlinkClick r:id="rId12" action="ppaction://hlinksldjump"/>
          </p:cNvPr>
          <p:cNvGrpSpPr/>
          <p:nvPr/>
        </p:nvGrpSpPr>
        <p:grpSpPr>
          <a:xfrm>
            <a:off x="189513" y="5717856"/>
            <a:ext cx="3401825" cy="2534656"/>
            <a:chOff x="0" y="0"/>
            <a:chExt cx="3401824" cy="2534654"/>
          </a:xfrm>
        </p:grpSpPr>
        <p:pic>
          <p:nvPicPr>
            <p:cNvPr id="157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157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1580" name="Group">
            <a:hlinkClick r:id="rId15" action="ppaction://hlinksldjump"/>
          </p:cNvPr>
          <p:cNvGrpSpPr/>
          <p:nvPr/>
        </p:nvGrpSpPr>
        <p:grpSpPr>
          <a:xfrm>
            <a:off x="463307" y="8448038"/>
            <a:ext cx="2848362" cy="1160401"/>
            <a:chOff x="0" y="0"/>
            <a:chExt cx="2848360" cy="1160400"/>
          </a:xfrm>
        </p:grpSpPr>
        <p:sp>
          <p:nvSpPr>
            <p:cNvPr id="157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57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585" name="Group">
            <a:hlinkClick r:id="rId17" action="ppaction://hlinksldjump"/>
          </p:cNvPr>
          <p:cNvGrpSpPr/>
          <p:nvPr/>
        </p:nvGrpSpPr>
        <p:grpSpPr>
          <a:xfrm>
            <a:off x="11863020" y="264307"/>
            <a:ext cx="3452469" cy="1525954"/>
            <a:chOff x="0" y="0"/>
            <a:chExt cx="3452467" cy="1525953"/>
          </a:xfrm>
        </p:grpSpPr>
        <p:sp>
          <p:nvSpPr>
            <p:cNvPr id="158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58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58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58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588" name="Group">
            <a:hlinkClick r:id="rId18" action="ppaction://hlinksldjump"/>
          </p:cNvPr>
          <p:cNvGrpSpPr/>
          <p:nvPr/>
        </p:nvGrpSpPr>
        <p:grpSpPr>
          <a:xfrm>
            <a:off x="13461063" y="7527382"/>
            <a:ext cx="1966146" cy="932632"/>
            <a:chOff x="0" y="0"/>
            <a:chExt cx="1966145" cy="932630"/>
          </a:xfrm>
        </p:grpSpPr>
        <p:sp>
          <p:nvSpPr>
            <p:cNvPr id="158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58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591" name="Group">
            <a:hlinkClick r:id="rId20" action="ppaction://hlinksldjump"/>
          </p:cNvPr>
          <p:cNvGrpSpPr/>
          <p:nvPr/>
        </p:nvGrpSpPr>
        <p:grpSpPr>
          <a:xfrm>
            <a:off x="11870117" y="8615740"/>
            <a:ext cx="1966146" cy="961761"/>
            <a:chOff x="0" y="0"/>
            <a:chExt cx="1966145" cy="961760"/>
          </a:xfrm>
        </p:grpSpPr>
        <p:sp>
          <p:nvSpPr>
            <p:cNvPr id="158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59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594" name="Group">
            <a:hlinkClick r:id="rId22" action="ppaction://hlinksldjump"/>
          </p:cNvPr>
          <p:cNvGrpSpPr/>
          <p:nvPr/>
        </p:nvGrpSpPr>
        <p:grpSpPr>
          <a:xfrm>
            <a:off x="13461063" y="5325855"/>
            <a:ext cx="1966146" cy="901537"/>
            <a:chOff x="0" y="0"/>
            <a:chExt cx="1966145" cy="901535"/>
          </a:xfrm>
        </p:grpSpPr>
        <p:sp>
          <p:nvSpPr>
            <p:cNvPr id="159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59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597" name="Group">
            <a:hlinkClick r:id="rId24" action="ppaction://hlinksldjump"/>
          </p:cNvPr>
          <p:cNvGrpSpPr/>
          <p:nvPr/>
        </p:nvGrpSpPr>
        <p:grpSpPr>
          <a:xfrm>
            <a:off x="11863020" y="6434341"/>
            <a:ext cx="1966146" cy="889806"/>
            <a:chOff x="0" y="0"/>
            <a:chExt cx="1966145" cy="889804"/>
          </a:xfrm>
        </p:grpSpPr>
        <p:sp>
          <p:nvSpPr>
            <p:cNvPr id="159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59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600" name="Group">
            <a:hlinkClick r:id="rId26" action="ppaction://hlinksldjump"/>
          </p:cNvPr>
          <p:cNvGrpSpPr/>
          <p:nvPr/>
        </p:nvGrpSpPr>
        <p:grpSpPr>
          <a:xfrm>
            <a:off x="11847770" y="4241302"/>
            <a:ext cx="1966146" cy="894018"/>
            <a:chOff x="0" y="0"/>
            <a:chExt cx="1966145" cy="894016"/>
          </a:xfrm>
        </p:grpSpPr>
        <p:sp>
          <p:nvSpPr>
            <p:cNvPr id="159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59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603" name="Group">
            <a:hlinkClick r:id="rId28" action="ppaction://hlinksldjump"/>
          </p:cNvPr>
          <p:cNvGrpSpPr/>
          <p:nvPr/>
        </p:nvGrpSpPr>
        <p:grpSpPr>
          <a:xfrm>
            <a:off x="11847770" y="2041331"/>
            <a:ext cx="1966146" cy="924482"/>
            <a:chOff x="0" y="0"/>
            <a:chExt cx="1966145" cy="924480"/>
          </a:xfrm>
        </p:grpSpPr>
        <p:sp>
          <p:nvSpPr>
            <p:cNvPr id="160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60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606" name="Group">
            <a:hlinkClick r:id="rId30" action="ppaction://hlinksldjump"/>
          </p:cNvPr>
          <p:cNvGrpSpPr/>
          <p:nvPr/>
        </p:nvGrpSpPr>
        <p:grpSpPr>
          <a:xfrm>
            <a:off x="13379656" y="3149230"/>
            <a:ext cx="1966146" cy="894018"/>
            <a:chOff x="0" y="0"/>
            <a:chExt cx="1966145" cy="894017"/>
          </a:xfrm>
        </p:grpSpPr>
        <p:sp>
          <p:nvSpPr>
            <p:cNvPr id="160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60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611" name="Group">
            <a:hlinkClick r:id="rId32" action="ppaction://hlinksldjump"/>
          </p:cNvPr>
          <p:cNvGrpSpPr/>
          <p:nvPr/>
        </p:nvGrpSpPr>
        <p:grpSpPr>
          <a:xfrm>
            <a:off x="5953431" y="3451036"/>
            <a:ext cx="2048405" cy="2128765"/>
            <a:chOff x="95066" y="54886"/>
            <a:chExt cx="2048404" cy="2128763"/>
          </a:xfrm>
        </p:grpSpPr>
        <p:grpSp>
          <p:nvGrpSpPr>
            <p:cNvPr id="1609" name="Group"/>
            <p:cNvGrpSpPr/>
            <p:nvPr/>
          </p:nvGrpSpPr>
          <p:grpSpPr>
            <a:xfrm>
              <a:off x="95066" y="54886"/>
              <a:ext cx="2048405" cy="2128765"/>
              <a:chOff x="95066" y="54886"/>
              <a:chExt cx="2048404" cy="2128763"/>
            </a:xfrm>
          </p:grpSpPr>
          <p:sp>
            <p:nvSpPr>
              <p:cNvPr id="16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1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616" name="Group">
            <a:hlinkClick r:id="rId33" action="ppaction://hlinksldjump"/>
          </p:cNvPr>
          <p:cNvGrpSpPr/>
          <p:nvPr/>
        </p:nvGrpSpPr>
        <p:grpSpPr>
          <a:xfrm>
            <a:off x="4260393" y="4124136"/>
            <a:ext cx="2048405" cy="2128765"/>
            <a:chOff x="95066" y="54886"/>
            <a:chExt cx="2048404" cy="2128763"/>
          </a:xfrm>
        </p:grpSpPr>
        <p:grpSp>
          <p:nvGrpSpPr>
            <p:cNvPr id="1614" name="Group"/>
            <p:cNvGrpSpPr/>
            <p:nvPr/>
          </p:nvGrpSpPr>
          <p:grpSpPr>
            <a:xfrm>
              <a:off x="95066" y="54886"/>
              <a:ext cx="2048405" cy="2128765"/>
              <a:chOff x="95066" y="54886"/>
              <a:chExt cx="2048404" cy="2128763"/>
            </a:xfrm>
          </p:grpSpPr>
          <p:sp>
            <p:nvSpPr>
              <p:cNvPr id="161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1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621" name="Group">
            <a:hlinkClick r:id="rId34" action="ppaction://hlinksldjump"/>
          </p:cNvPr>
          <p:cNvGrpSpPr/>
          <p:nvPr/>
        </p:nvGrpSpPr>
        <p:grpSpPr>
          <a:xfrm>
            <a:off x="9402487" y="3477728"/>
            <a:ext cx="2048405" cy="2128765"/>
            <a:chOff x="95066" y="54886"/>
            <a:chExt cx="2048404" cy="2128763"/>
          </a:xfrm>
        </p:grpSpPr>
        <p:grpSp>
          <p:nvGrpSpPr>
            <p:cNvPr id="1619" name="Group"/>
            <p:cNvGrpSpPr/>
            <p:nvPr/>
          </p:nvGrpSpPr>
          <p:grpSpPr>
            <a:xfrm>
              <a:off x="95066" y="54886"/>
              <a:ext cx="2048405" cy="2128765"/>
              <a:chOff x="95066" y="54886"/>
              <a:chExt cx="2048404" cy="2128763"/>
            </a:xfrm>
          </p:grpSpPr>
          <p:sp>
            <p:nvSpPr>
              <p:cNvPr id="16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2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1626" name="Group">
            <a:hlinkClick r:id="rId35" action="ppaction://hlinksldjump"/>
          </p:cNvPr>
          <p:cNvGrpSpPr/>
          <p:nvPr/>
        </p:nvGrpSpPr>
        <p:grpSpPr>
          <a:xfrm>
            <a:off x="4260393" y="5916051"/>
            <a:ext cx="2048405" cy="2128765"/>
            <a:chOff x="95066" y="54886"/>
            <a:chExt cx="2048404" cy="2128763"/>
          </a:xfrm>
        </p:grpSpPr>
        <p:grpSp>
          <p:nvGrpSpPr>
            <p:cNvPr id="1624" name="Group"/>
            <p:cNvGrpSpPr/>
            <p:nvPr/>
          </p:nvGrpSpPr>
          <p:grpSpPr>
            <a:xfrm>
              <a:off x="95066" y="54886"/>
              <a:ext cx="2048405" cy="2128765"/>
              <a:chOff x="95066" y="54886"/>
              <a:chExt cx="2048404" cy="2128763"/>
            </a:xfrm>
          </p:grpSpPr>
          <p:sp>
            <p:nvSpPr>
              <p:cNvPr id="162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2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1631" name="Group">
            <a:hlinkClick r:id="rId36" action="ppaction://hlinksldjump"/>
          </p:cNvPr>
          <p:cNvGrpSpPr/>
          <p:nvPr/>
        </p:nvGrpSpPr>
        <p:grpSpPr>
          <a:xfrm>
            <a:off x="4311193" y="7723967"/>
            <a:ext cx="2048405" cy="2128765"/>
            <a:chOff x="95066" y="54886"/>
            <a:chExt cx="2048404" cy="2128763"/>
          </a:xfrm>
        </p:grpSpPr>
        <p:grpSp>
          <p:nvGrpSpPr>
            <p:cNvPr id="1629" name="Group"/>
            <p:cNvGrpSpPr/>
            <p:nvPr/>
          </p:nvGrpSpPr>
          <p:grpSpPr>
            <a:xfrm>
              <a:off x="95066" y="54886"/>
              <a:ext cx="2048405" cy="2128765"/>
              <a:chOff x="95066" y="54886"/>
              <a:chExt cx="2048404" cy="2128763"/>
            </a:xfrm>
          </p:grpSpPr>
          <p:sp>
            <p:nvSpPr>
              <p:cNvPr id="162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3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1636" name="Group">
            <a:hlinkClick r:id="rId37" action="ppaction://hlinksldjump"/>
          </p:cNvPr>
          <p:cNvGrpSpPr/>
          <p:nvPr/>
        </p:nvGrpSpPr>
        <p:grpSpPr>
          <a:xfrm>
            <a:off x="5953431" y="6789619"/>
            <a:ext cx="2048405" cy="2128764"/>
            <a:chOff x="95066" y="54886"/>
            <a:chExt cx="2048404" cy="2128763"/>
          </a:xfrm>
        </p:grpSpPr>
        <p:grpSp>
          <p:nvGrpSpPr>
            <p:cNvPr id="1634" name="Group"/>
            <p:cNvGrpSpPr/>
            <p:nvPr/>
          </p:nvGrpSpPr>
          <p:grpSpPr>
            <a:xfrm>
              <a:off x="95066" y="54886"/>
              <a:ext cx="2048405" cy="2128765"/>
              <a:chOff x="95066" y="54886"/>
              <a:chExt cx="2048404" cy="2128763"/>
            </a:xfrm>
          </p:grpSpPr>
          <p:sp>
            <p:nvSpPr>
              <p:cNvPr id="163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3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1641" name="Group">
            <a:hlinkClick r:id="rId38" action="ppaction://hlinksldjump"/>
          </p:cNvPr>
          <p:cNvGrpSpPr/>
          <p:nvPr/>
        </p:nvGrpSpPr>
        <p:grpSpPr>
          <a:xfrm>
            <a:off x="7682552" y="7723967"/>
            <a:ext cx="2048405" cy="2128765"/>
            <a:chOff x="95066" y="54886"/>
            <a:chExt cx="2048404" cy="2128763"/>
          </a:xfrm>
        </p:grpSpPr>
        <p:grpSp>
          <p:nvGrpSpPr>
            <p:cNvPr id="1639" name="Group"/>
            <p:cNvGrpSpPr/>
            <p:nvPr/>
          </p:nvGrpSpPr>
          <p:grpSpPr>
            <a:xfrm>
              <a:off x="95066" y="54886"/>
              <a:ext cx="2048405" cy="2128765"/>
              <a:chOff x="95066" y="54886"/>
              <a:chExt cx="2048404" cy="2128763"/>
            </a:xfrm>
          </p:grpSpPr>
          <p:sp>
            <p:nvSpPr>
              <p:cNvPr id="163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4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1646" name="Group">
            <a:hlinkClick r:id="rId39" action="ppaction://hlinksldjump"/>
          </p:cNvPr>
          <p:cNvGrpSpPr/>
          <p:nvPr/>
        </p:nvGrpSpPr>
        <p:grpSpPr>
          <a:xfrm>
            <a:off x="9402487" y="6815019"/>
            <a:ext cx="2048405" cy="2128764"/>
            <a:chOff x="95066" y="54886"/>
            <a:chExt cx="2048404" cy="2128763"/>
          </a:xfrm>
        </p:grpSpPr>
        <p:grpSp>
          <p:nvGrpSpPr>
            <p:cNvPr id="1644" name="Group"/>
            <p:cNvGrpSpPr/>
            <p:nvPr/>
          </p:nvGrpSpPr>
          <p:grpSpPr>
            <a:xfrm>
              <a:off x="95066" y="54886"/>
              <a:ext cx="2048405" cy="2128765"/>
              <a:chOff x="95066" y="54886"/>
              <a:chExt cx="2048404" cy="2128763"/>
            </a:xfrm>
          </p:grpSpPr>
          <p:sp>
            <p:nvSpPr>
              <p:cNvPr id="164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4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1651" name="Group">
            <a:hlinkClick r:id="rId40" action="ppaction://hlinksldjump"/>
          </p:cNvPr>
          <p:cNvGrpSpPr/>
          <p:nvPr/>
        </p:nvGrpSpPr>
        <p:grpSpPr>
          <a:xfrm>
            <a:off x="5953431" y="5114113"/>
            <a:ext cx="2048405" cy="2128765"/>
            <a:chOff x="95066" y="54886"/>
            <a:chExt cx="2048404" cy="2128763"/>
          </a:xfrm>
        </p:grpSpPr>
        <p:grpSp>
          <p:nvGrpSpPr>
            <p:cNvPr id="1649" name="Group"/>
            <p:cNvGrpSpPr/>
            <p:nvPr/>
          </p:nvGrpSpPr>
          <p:grpSpPr>
            <a:xfrm>
              <a:off x="95066" y="54886"/>
              <a:ext cx="2048405" cy="2128765"/>
              <a:chOff x="95066" y="54886"/>
              <a:chExt cx="2048404" cy="2128763"/>
            </a:xfrm>
          </p:grpSpPr>
          <p:sp>
            <p:nvSpPr>
              <p:cNvPr id="164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5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1656" name="Group">
            <a:hlinkClick r:id="rId41" action="ppaction://hlinksldjump"/>
          </p:cNvPr>
          <p:cNvGrpSpPr/>
          <p:nvPr/>
        </p:nvGrpSpPr>
        <p:grpSpPr>
          <a:xfrm>
            <a:off x="7631752" y="4214339"/>
            <a:ext cx="2048405" cy="2128765"/>
            <a:chOff x="95066" y="54886"/>
            <a:chExt cx="2048404" cy="2128763"/>
          </a:xfrm>
        </p:grpSpPr>
        <p:grpSp>
          <p:nvGrpSpPr>
            <p:cNvPr id="1654" name="Group"/>
            <p:cNvGrpSpPr/>
            <p:nvPr/>
          </p:nvGrpSpPr>
          <p:grpSpPr>
            <a:xfrm>
              <a:off x="95066" y="54886"/>
              <a:ext cx="2048405" cy="2128765"/>
              <a:chOff x="95066" y="54886"/>
              <a:chExt cx="2048404" cy="2128763"/>
            </a:xfrm>
          </p:grpSpPr>
          <p:sp>
            <p:nvSpPr>
              <p:cNvPr id="16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5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1661" name="Group">
            <a:hlinkClick r:id="rId42" action="ppaction://hlinksldjump"/>
          </p:cNvPr>
          <p:cNvGrpSpPr/>
          <p:nvPr/>
        </p:nvGrpSpPr>
        <p:grpSpPr>
          <a:xfrm>
            <a:off x="7619052" y="5953345"/>
            <a:ext cx="2048405" cy="2128765"/>
            <a:chOff x="95066" y="54886"/>
            <a:chExt cx="2048404" cy="2128763"/>
          </a:xfrm>
        </p:grpSpPr>
        <p:grpSp>
          <p:nvGrpSpPr>
            <p:cNvPr id="1659" name="Group"/>
            <p:cNvGrpSpPr/>
            <p:nvPr/>
          </p:nvGrpSpPr>
          <p:grpSpPr>
            <a:xfrm>
              <a:off x="95066" y="54886"/>
              <a:ext cx="2048405" cy="2128765"/>
              <a:chOff x="95066" y="54886"/>
              <a:chExt cx="2048404" cy="2128763"/>
            </a:xfrm>
          </p:grpSpPr>
          <p:sp>
            <p:nvSpPr>
              <p:cNvPr id="165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6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1666" name="Group">
            <a:hlinkClick r:id="rId43" action="ppaction://hlinksldjump"/>
          </p:cNvPr>
          <p:cNvGrpSpPr/>
          <p:nvPr/>
        </p:nvGrpSpPr>
        <p:grpSpPr>
          <a:xfrm>
            <a:off x="9402487" y="5126813"/>
            <a:ext cx="2048405" cy="2128765"/>
            <a:chOff x="95066" y="54886"/>
            <a:chExt cx="2048404" cy="2128763"/>
          </a:xfrm>
        </p:grpSpPr>
        <p:grpSp>
          <p:nvGrpSpPr>
            <p:cNvPr id="1664" name="Group"/>
            <p:cNvGrpSpPr/>
            <p:nvPr/>
          </p:nvGrpSpPr>
          <p:grpSpPr>
            <a:xfrm>
              <a:off x="95066" y="54886"/>
              <a:ext cx="2048405" cy="2128765"/>
              <a:chOff x="95066" y="54886"/>
              <a:chExt cx="2048404" cy="2128763"/>
            </a:xfrm>
          </p:grpSpPr>
          <p:sp>
            <p:nvSpPr>
              <p:cNvPr id="166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6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1672" name="Group">
            <a:hlinkClick r:id="rId44" action="ppaction://hlinksldjump"/>
          </p:cNvPr>
          <p:cNvGrpSpPr/>
          <p:nvPr/>
        </p:nvGrpSpPr>
        <p:grpSpPr>
          <a:xfrm>
            <a:off x="4250577" y="2414126"/>
            <a:ext cx="2169637" cy="1897485"/>
            <a:chOff x="0" y="0"/>
            <a:chExt cx="2169636" cy="1897484"/>
          </a:xfrm>
        </p:grpSpPr>
        <p:grpSp>
          <p:nvGrpSpPr>
            <p:cNvPr id="1669" name="Group"/>
            <p:cNvGrpSpPr/>
            <p:nvPr/>
          </p:nvGrpSpPr>
          <p:grpSpPr>
            <a:xfrm>
              <a:off x="0" y="0"/>
              <a:ext cx="2169637" cy="1897485"/>
              <a:chOff x="0" y="0"/>
              <a:chExt cx="2169636" cy="1897484"/>
            </a:xfrm>
          </p:grpSpPr>
          <p:sp>
            <p:nvSpPr>
              <p:cNvPr id="166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6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7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167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1678" name="Group">
            <a:hlinkClick r:id="rId46" action="ppaction://hlinksldjump"/>
          </p:cNvPr>
          <p:cNvGrpSpPr/>
          <p:nvPr/>
        </p:nvGrpSpPr>
        <p:grpSpPr>
          <a:xfrm>
            <a:off x="5784800" y="8909829"/>
            <a:ext cx="2385668" cy="1945927"/>
            <a:chOff x="0" y="0"/>
            <a:chExt cx="2385666" cy="1945926"/>
          </a:xfrm>
        </p:grpSpPr>
        <p:sp>
          <p:nvSpPr>
            <p:cNvPr id="167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7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7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67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167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82" name="Group"/>
          <p:cNvGrpSpPr/>
          <p:nvPr/>
        </p:nvGrpSpPr>
        <p:grpSpPr>
          <a:xfrm>
            <a:off x="169803" y="2828745"/>
            <a:ext cx="3941485" cy="4096110"/>
            <a:chOff x="182924" y="105611"/>
            <a:chExt cx="3941483" cy="4096109"/>
          </a:xfrm>
        </p:grpSpPr>
        <p:sp>
          <p:nvSpPr>
            <p:cNvPr id="1680" name="Hexagon"/>
            <p:cNvSpPr/>
            <p:nvPr/>
          </p:nvSpPr>
          <p:spPr>
            <a:xfrm>
              <a:off x="498673" y="720399"/>
              <a:ext cx="3309988"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81"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83" name="Use Oral…"/>
          <p:cNvSpPr txBox="1"/>
          <p:nvPr/>
        </p:nvSpPr>
        <p:spPr>
          <a:xfrm>
            <a:off x="684939" y="3443533"/>
            <a:ext cx="2911214" cy="243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rPr dirty="0"/>
              <a:t>Use Oral</a:t>
            </a:r>
          </a:p>
          <a:p>
            <a:pPr>
              <a:defRPr sz="3200"/>
            </a:pPr>
            <a:r>
              <a:rPr dirty="0"/>
              <a:t>Instructions</a:t>
            </a:r>
          </a:p>
        </p:txBody>
      </p:sp>
      <p:grpSp>
        <p:nvGrpSpPr>
          <p:cNvPr id="1686" name="Group"/>
          <p:cNvGrpSpPr/>
          <p:nvPr/>
        </p:nvGrpSpPr>
        <p:grpSpPr>
          <a:xfrm>
            <a:off x="3385617" y="-1541011"/>
            <a:ext cx="12351084" cy="12835622"/>
            <a:chOff x="573215" y="330945"/>
            <a:chExt cx="12351082" cy="12835621"/>
          </a:xfrm>
        </p:grpSpPr>
        <p:sp>
          <p:nvSpPr>
            <p:cNvPr id="1684" name="Hexagon"/>
            <p:cNvSpPr/>
            <p:nvPr/>
          </p:nvSpPr>
          <p:spPr>
            <a:xfrm>
              <a:off x="1562650" y="2257454"/>
              <a:ext cx="10372217"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685"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687"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1688" name="IMG_1053.PNG" descr="IMG_1053.PNG"/>
          <p:cNvPicPr>
            <a:picLocks noChangeAspect="1"/>
          </p:cNvPicPr>
          <p:nvPr/>
        </p:nvPicPr>
        <p:blipFill>
          <a:blip r:embed="rId2"/>
          <a:stretch>
            <a:fillRect/>
          </a:stretch>
        </p:blipFill>
        <p:spPr>
          <a:xfrm>
            <a:off x="4650027" y="736600"/>
            <a:ext cx="9894059" cy="8579127"/>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0"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691"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707" name="Group"/>
          <p:cNvGrpSpPr/>
          <p:nvPr/>
        </p:nvGrpSpPr>
        <p:grpSpPr>
          <a:xfrm>
            <a:off x="4598968" y="194313"/>
            <a:ext cx="6926752" cy="3990196"/>
            <a:chOff x="0" y="0"/>
            <a:chExt cx="6926751" cy="3990195"/>
          </a:xfrm>
        </p:grpSpPr>
        <p:grpSp>
          <p:nvGrpSpPr>
            <p:cNvPr id="1695" name="Group"/>
            <p:cNvGrpSpPr/>
            <p:nvPr/>
          </p:nvGrpSpPr>
          <p:grpSpPr>
            <a:xfrm>
              <a:off x="1731981" y="2219701"/>
              <a:ext cx="1394477" cy="1007749"/>
              <a:chOff x="0" y="0"/>
              <a:chExt cx="1394475" cy="1007747"/>
            </a:xfrm>
          </p:grpSpPr>
          <p:pic>
            <p:nvPicPr>
              <p:cNvPr id="1692"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693"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694"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699" name="Group"/>
            <p:cNvGrpSpPr/>
            <p:nvPr/>
          </p:nvGrpSpPr>
          <p:grpSpPr>
            <a:xfrm rot="1740000">
              <a:off x="5382369" y="1992850"/>
              <a:ext cx="409357" cy="1018415"/>
              <a:chOff x="0" y="0"/>
              <a:chExt cx="409355" cy="1018414"/>
            </a:xfrm>
          </p:grpSpPr>
          <p:pic>
            <p:nvPicPr>
              <p:cNvPr id="1696"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697"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698"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700"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703" name="Group"/>
            <p:cNvGrpSpPr/>
            <p:nvPr/>
          </p:nvGrpSpPr>
          <p:grpSpPr>
            <a:xfrm>
              <a:off x="0" y="0"/>
              <a:ext cx="3766481" cy="2064086"/>
              <a:chOff x="0" y="0"/>
              <a:chExt cx="3766480" cy="2064085"/>
            </a:xfrm>
          </p:grpSpPr>
          <p:sp>
            <p:nvSpPr>
              <p:cNvPr id="1701"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02"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1706" name="Group"/>
            <p:cNvGrpSpPr/>
            <p:nvPr/>
          </p:nvGrpSpPr>
          <p:grpSpPr>
            <a:xfrm>
              <a:off x="3524927" y="327466"/>
              <a:ext cx="3401825" cy="1507205"/>
              <a:chOff x="0" y="0"/>
              <a:chExt cx="3401824" cy="1507204"/>
            </a:xfrm>
          </p:grpSpPr>
          <p:sp>
            <p:nvSpPr>
              <p:cNvPr id="1704"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05"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1711" name="Group">
            <a:hlinkClick r:id="rId5" action="ppaction://hlinksldjump"/>
          </p:cNvPr>
          <p:cNvGrpSpPr/>
          <p:nvPr/>
        </p:nvGrpSpPr>
        <p:grpSpPr>
          <a:xfrm>
            <a:off x="248972" y="1253663"/>
            <a:ext cx="2361958" cy="1246350"/>
            <a:chOff x="0" y="0"/>
            <a:chExt cx="2361957" cy="1246348"/>
          </a:xfrm>
        </p:grpSpPr>
        <p:sp>
          <p:nvSpPr>
            <p:cNvPr id="1708"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709"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1710"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718" name="Group">
            <a:hlinkClick r:id="rId7" action="ppaction://hlinksldjump"/>
          </p:cNvPr>
          <p:cNvGrpSpPr/>
          <p:nvPr/>
        </p:nvGrpSpPr>
        <p:grpSpPr>
          <a:xfrm>
            <a:off x="189513" y="2599489"/>
            <a:ext cx="3401825" cy="2811109"/>
            <a:chOff x="0" y="0"/>
            <a:chExt cx="3401824" cy="2811108"/>
          </a:xfrm>
        </p:grpSpPr>
        <p:grpSp>
          <p:nvGrpSpPr>
            <p:cNvPr id="1716" name="Group"/>
            <p:cNvGrpSpPr/>
            <p:nvPr/>
          </p:nvGrpSpPr>
          <p:grpSpPr>
            <a:xfrm>
              <a:off x="1324443" y="0"/>
              <a:ext cx="1997007" cy="1507205"/>
              <a:chOff x="0" y="0"/>
              <a:chExt cx="1997006" cy="1507204"/>
            </a:xfrm>
          </p:grpSpPr>
          <p:sp>
            <p:nvSpPr>
              <p:cNvPr id="1712"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1715" name="Group"/>
              <p:cNvGrpSpPr/>
              <p:nvPr/>
            </p:nvGrpSpPr>
            <p:grpSpPr>
              <a:xfrm>
                <a:off x="66857" y="52855"/>
                <a:ext cx="1863292" cy="1401495"/>
                <a:chOff x="0" y="0"/>
                <a:chExt cx="1863291" cy="1401493"/>
              </a:xfrm>
            </p:grpSpPr>
            <p:sp>
              <p:nvSpPr>
                <p:cNvPr id="1713"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14"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1717"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1719"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1722" name="Group">
            <a:hlinkClick r:id="rId12" action="ppaction://hlinksldjump"/>
          </p:cNvPr>
          <p:cNvGrpSpPr/>
          <p:nvPr/>
        </p:nvGrpSpPr>
        <p:grpSpPr>
          <a:xfrm>
            <a:off x="189513" y="5717856"/>
            <a:ext cx="3401825" cy="2534656"/>
            <a:chOff x="0" y="0"/>
            <a:chExt cx="3401824" cy="2534654"/>
          </a:xfrm>
        </p:grpSpPr>
        <p:pic>
          <p:nvPicPr>
            <p:cNvPr id="1720"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1721"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1725" name="Group">
            <a:hlinkClick r:id="rId15" action="ppaction://hlinksldjump"/>
          </p:cNvPr>
          <p:cNvGrpSpPr/>
          <p:nvPr/>
        </p:nvGrpSpPr>
        <p:grpSpPr>
          <a:xfrm>
            <a:off x="463307" y="8448038"/>
            <a:ext cx="2848362" cy="1160401"/>
            <a:chOff x="0" y="0"/>
            <a:chExt cx="2848360" cy="1160400"/>
          </a:xfrm>
        </p:grpSpPr>
        <p:sp>
          <p:nvSpPr>
            <p:cNvPr id="1723"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724"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730" name="Group">
            <a:hlinkClick r:id="rId17" action="ppaction://hlinksldjump"/>
          </p:cNvPr>
          <p:cNvGrpSpPr/>
          <p:nvPr/>
        </p:nvGrpSpPr>
        <p:grpSpPr>
          <a:xfrm>
            <a:off x="11863020" y="264307"/>
            <a:ext cx="3452469" cy="1525954"/>
            <a:chOff x="0" y="0"/>
            <a:chExt cx="3452467" cy="1525953"/>
          </a:xfrm>
        </p:grpSpPr>
        <p:sp>
          <p:nvSpPr>
            <p:cNvPr id="1726"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727"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28"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729"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733" name="Group">
            <a:hlinkClick r:id="rId18" action="ppaction://hlinksldjump"/>
          </p:cNvPr>
          <p:cNvGrpSpPr/>
          <p:nvPr/>
        </p:nvGrpSpPr>
        <p:grpSpPr>
          <a:xfrm>
            <a:off x="13461063" y="7527382"/>
            <a:ext cx="1966146" cy="932632"/>
            <a:chOff x="0" y="0"/>
            <a:chExt cx="1966145" cy="932630"/>
          </a:xfrm>
        </p:grpSpPr>
        <p:sp>
          <p:nvSpPr>
            <p:cNvPr id="1731"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32"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736" name="Group">
            <a:hlinkClick r:id="rId20" action="ppaction://hlinksldjump"/>
          </p:cNvPr>
          <p:cNvGrpSpPr/>
          <p:nvPr/>
        </p:nvGrpSpPr>
        <p:grpSpPr>
          <a:xfrm>
            <a:off x="11870117" y="8615740"/>
            <a:ext cx="1966146" cy="961761"/>
            <a:chOff x="0" y="0"/>
            <a:chExt cx="1966145" cy="961760"/>
          </a:xfrm>
        </p:grpSpPr>
        <p:sp>
          <p:nvSpPr>
            <p:cNvPr id="1734"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35"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739" name="Group">
            <a:hlinkClick r:id="rId22" action="ppaction://hlinksldjump"/>
          </p:cNvPr>
          <p:cNvGrpSpPr/>
          <p:nvPr/>
        </p:nvGrpSpPr>
        <p:grpSpPr>
          <a:xfrm>
            <a:off x="13461063" y="5325855"/>
            <a:ext cx="1966146" cy="901537"/>
            <a:chOff x="0" y="0"/>
            <a:chExt cx="1966145" cy="901535"/>
          </a:xfrm>
        </p:grpSpPr>
        <p:sp>
          <p:nvSpPr>
            <p:cNvPr id="1737"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38"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742" name="Group">
            <a:hlinkClick r:id="rId24" action="ppaction://hlinksldjump"/>
          </p:cNvPr>
          <p:cNvGrpSpPr/>
          <p:nvPr/>
        </p:nvGrpSpPr>
        <p:grpSpPr>
          <a:xfrm>
            <a:off x="11863020" y="6434341"/>
            <a:ext cx="1966146" cy="889806"/>
            <a:chOff x="0" y="0"/>
            <a:chExt cx="1966145" cy="889804"/>
          </a:xfrm>
        </p:grpSpPr>
        <p:sp>
          <p:nvSpPr>
            <p:cNvPr id="1740"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41"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745" name="Group">
            <a:hlinkClick r:id="rId26" action="ppaction://hlinksldjump"/>
          </p:cNvPr>
          <p:cNvGrpSpPr/>
          <p:nvPr/>
        </p:nvGrpSpPr>
        <p:grpSpPr>
          <a:xfrm>
            <a:off x="11847770" y="4241302"/>
            <a:ext cx="1966146" cy="894018"/>
            <a:chOff x="0" y="0"/>
            <a:chExt cx="1966145" cy="894016"/>
          </a:xfrm>
        </p:grpSpPr>
        <p:sp>
          <p:nvSpPr>
            <p:cNvPr id="1743"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44"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748" name="Group">
            <a:hlinkClick r:id="rId28" action="ppaction://hlinksldjump"/>
          </p:cNvPr>
          <p:cNvGrpSpPr/>
          <p:nvPr/>
        </p:nvGrpSpPr>
        <p:grpSpPr>
          <a:xfrm>
            <a:off x="11847770" y="2041331"/>
            <a:ext cx="1966146" cy="924482"/>
            <a:chOff x="0" y="0"/>
            <a:chExt cx="1966145" cy="924480"/>
          </a:xfrm>
        </p:grpSpPr>
        <p:sp>
          <p:nvSpPr>
            <p:cNvPr id="1746"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47"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751" name="Group">
            <a:hlinkClick r:id="rId30" action="ppaction://hlinksldjump"/>
          </p:cNvPr>
          <p:cNvGrpSpPr/>
          <p:nvPr/>
        </p:nvGrpSpPr>
        <p:grpSpPr>
          <a:xfrm>
            <a:off x="13379656" y="3149230"/>
            <a:ext cx="1966146" cy="894018"/>
            <a:chOff x="0" y="0"/>
            <a:chExt cx="1966145" cy="894017"/>
          </a:xfrm>
        </p:grpSpPr>
        <p:sp>
          <p:nvSpPr>
            <p:cNvPr id="1749"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750"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756" name="Group">
            <a:hlinkClick r:id="rId32" action="ppaction://hlinksldjump"/>
          </p:cNvPr>
          <p:cNvGrpSpPr/>
          <p:nvPr/>
        </p:nvGrpSpPr>
        <p:grpSpPr>
          <a:xfrm>
            <a:off x="5953431" y="3451036"/>
            <a:ext cx="2048405" cy="2128765"/>
            <a:chOff x="95066" y="54886"/>
            <a:chExt cx="2048404" cy="2128763"/>
          </a:xfrm>
        </p:grpSpPr>
        <p:grpSp>
          <p:nvGrpSpPr>
            <p:cNvPr id="1754" name="Group"/>
            <p:cNvGrpSpPr/>
            <p:nvPr/>
          </p:nvGrpSpPr>
          <p:grpSpPr>
            <a:xfrm>
              <a:off x="95066" y="54886"/>
              <a:ext cx="2048405" cy="2128765"/>
              <a:chOff x="95066" y="54886"/>
              <a:chExt cx="2048404" cy="2128763"/>
            </a:xfrm>
          </p:grpSpPr>
          <p:sp>
            <p:nvSpPr>
              <p:cNvPr id="17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55"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761" name="Group">
            <a:hlinkClick r:id="rId33" action="ppaction://hlinksldjump"/>
          </p:cNvPr>
          <p:cNvGrpSpPr/>
          <p:nvPr/>
        </p:nvGrpSpPr>
        <p:grpSpPr>
          <a:xfrm>
            <a:off x="4260393" y="4124136"/>
            <a:ext cx="2048405" cy="2128765"/>
            <a:chOff x="95066" y="54886"/>
            <a:chExt cx="2048404" cy="2128763"/>
          </a:xfrm>
        </p:grpSpPr>
        <p:grpSp>
          <p:nvGrpSpPr>
            <p:cNvPr id="1759" name="Group"/>
            <p:cNvGrpSpPr/>
            <p:nvPr/>
          </p:nvGrpSpPr>
          <p:grpSpPr>
            <a:xfrm>
              <a:off x="95066" y="54886"/>
              <a:ext cx="2048405" cy="2128765"/>
              <a:chOff x="95066" y="54886"/>
              <a:chExt cx="2048404" cy="2128763"/>
            </a:xfrm>
          </p:grpSpPr>
          <p:sp>
            <p:nvSpPr>
              <p:cNvPr id="175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60"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766" name="Group">
            <a:hlinkClick r:id="rId34" action="ppaction://hlinksldjump"/>
          </p:cNvPr>
          <p:cNvGrpSpPr/>
          <p:nvPr/>
        </p:nvGrpSpPr>
        <p:grpSpPr>
          <a:xfrm>
            <a:off x="9402487" y="3477728"/>
            <a:ext cx="2048405" cy="2128765"/>
            <a:chOff x="95066" y="54886"/>
            <a:chExt cx="2048404" cy="2128763"/>
          </a:xfrm>
        </p:grpSpPr>
        <p:grpSp>
          <p:nvGrpSpPr>
            <p:cNvPr id="1764" name="Group"/>
            <p:cNvGrpSpPr/>
            <p:nvPr/>
          </p:nvGrpSpPr>
          <p:grpSpPr>
            <a:xfrm>
              <a:off x="95066" y="54886"/>
              <a:ext cx="2048405" cy="2128765"/>
              <a:chOff x="95066" y="54886"/>
              <a:chExt cx="2048404" cy="2128763"/>
            </a:xfrm>
          </p:grpSpPr>
          <p:sp>
            <p:nvSpPr>
              <p:cNvPr id="176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65"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1771" name="Group">
            <a:hlinkClick r:id="rId35" action="ppaction://hlinksldjump"/>
          </p:cNvPr>
          <p:cNvGrpSpPr/>
          <p:nvPr/>
        </p:nvGrpSpPr>
        <p:grpSpPr>
          <a:xfrm>
            <a:off x="4260393" y="5916051"/>
            <a:ext cx="2048405" cy="2128765"/>
            <a:chOff x="95066" y="54886"/>
            <a:chExt cx="2048404" cy="2128763"/>
          </a:xfrm>
        </p:grpSpPr>
        <p:grpSp>
          <p:nvGrpSpPr>
            <p:cNvPr id="1769" name="Group"/>
            <p:cNvGrpSpPr/>
            <p:nvPr/>
          </p:nvGrpSpPr>
          <p:grpSpPr>
            <a:xfrm>
              <a:off x="95066" y="54886"/>
              <a:ext cx="2048405" cy="2128765"/>
              <a:chOff x="95066" y="54886"/>
              <a:chExt cx="2048404" cy="2128763"/>
            </a:xfrm>
          </p:grpSpPr>
          <p:sp>
            <p:nvSpPr>
              <p:cNvPr id="176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70"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1776" name="Group">
            <a:hlinkClick r:id="rId36" action="ppaction://hlinksldjump"/>
          </p:cNvPr>
          <p:cNvGrpSpPr/>
          <p:nvPr/>
        </p:nvGrpSpPr>
        <p:grpSpPr>
          <a:xfrm>
            <a:off x="4311193" y="7723967"/>
            <a:ext cx="2048405" cy="2128765"/>
            <a:chOff x="95066" y="54886"/>
            <a:chExt cx="2048404" cy="2128763"/>
          </a:xfrm>
        </p:grpSpPr>
        <p:grpSp>
          <p:nvGrpSpPr>
            <p:cNvPr id="1774" name="Group"/>
            <p:cNvGrpSpPr/>
            <p:nvPr/>
          </p:nvGrpSpPr>
          <p:grpSpPr>
            <a:xfrm>
              <a:off x="95066" y="54886"/>
              <a:ext cx="2048405" cy="2128765"/>
              <a:chOff x="95066" y="54886"/>
              <a:chExt cx="2048404" cy="2128763"/>
            </a:xfrm>
          </p:grpSpPr>
          <p:sp>
            <p:nvSpPr>
              <p:cNvPr id="177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75"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1781" name="Group">
            <a:hlinkClick r:id="rId37" action="ppaction://hlinksldjump"/>
          </p:cNvPr>
          <p:cNvGrpSpPr/>
          <p:nvPr/>
        </p:nvGrpSpPr>
        <p:grpSpPr>
          <a:xfrm>
            <a:off x="5953431" y="6789619"/>
            <a:ext cx="2048405" cy="2128764"/>
            <a:chOff x="95066" y="54886"/>
            <a:chExt cx="2048404" cy="2128763"/>
          </a:xfrm>
        </p:grpSpPr>
        <p:grpSp>
          <p:nvGrpSpPr>
            <p:cNvPr id="1779" name="Group"/>
            <p:cNvGrpSpPr/>
            <p:nvPr/>
          </p:nvGrpSpPr>
          <p:grpSpPr>
            <a:xfrm>
              <a:off x="95066" y="54886"/>
              <a:ext cx="2048405" cy="2128765"/>
              <a:chOff x="95066" y="54886"/>
              <a:chExt cx="2048404" cy="2128763"/>
            </a:xfrm>
          </p:grpSpPr>
          <p:sp>
            <p:nvSpPr>
              <p:cNvPr id="177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80"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1786" name="Group">
            <a:hlinkClick r:id="rId38" action="ppaction://hlinksldjump"/>
          </p:cNvPr>
          <p:cNvGrpSpPr/>
          <p:nvPr/>
        </p:nvGrpSpPr>
        <p:grpSpPr>
          <a:xfrm>
            <a:off x="7682552" y="7723967"/>
            <a:ext cx="2048405" cy="2128765"/>
            <a:chOff x="95066" y="54886"/>
            <a:chExt cx="2048404" cy="2128763"/>
          </a:xfrm>
        </p:grpSpPr>
        <p:grpSp>
          <p:nvGrpSpPr>
            <p:cNvPr id="1784" name="Group"/>
            <p:cNvGrpSpPr/>
            <p:nvPr/>
          </p:nvGrpSpPr>
          <p:grpSpPr>
            <a:xfrm>
              <a:off x="95066" y="54886"/>
              <a:ext cx="2048405" cy="2128765"/>
              <a:chOff x="95066" y="54886"/>
              <a:chExt cx="2048404" cy="2128763"/>
            </a:xfrm>
          </p:grpSpPr>
          <p:sp>
            <p:nvSpPr>
              <p:cNvPr id="178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85"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1791" name="Group">
            <a:hlinkClick r:id="rId39" action="ppaction://hlinksldjump"/>
          </p:cNvPr>
          <p:cNvGrpSpPr/>
          <p:nvPr/>
        </p:nvGrpSpPr>
        <p:grpSpPr>
          <a:xfrm>
            <a:off x="9402487" y="6815019"/>
            <a:ext cx="2048405" cy="2128764"/>
            <a:chOff x="95066" y="54886"/>
            <a:chExt cx="2048404" cy="2128763"/>
          </a:xfrm>
        </p:grpSpPr>
        <p:grpSp>
          <p:nvGrpSpPr>
            <p:cNvPr id="1789" name="Group"/>
            <p:cNvGrpSpPr/>
            <p:nvPr/>
          </p:nvGrpSpPr>
          <p:grpSpPr>
            <a:xfrm>
              <a:off x="95066" y="54886"/>
              <a:ext cx="2048405" cy="2128765"/>
              <a:chOff x="95066" y="54886"/>
              <a:chExt cx="2048404" cy="2128763"/>
            </a:xfrm>
          </p:grpSpPr>
          <p:sp>
            <p:nvSpPr>
              <p:cNvPr id="178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90"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1796" name="Group">
            <a:hlinkClick r:id="rId40" action="ppaction://hlinksldjump"/>
          </p:cNvPr>
          <p:cNvGrpSpPr/>
          <p:nvPr/>
        </p:nvGrpSpPr>
        <p:grpSpPr>
          <a:xfrm>
            <a:off x="5953431" y="5114113"/>
            <a:ext cx="2048405" cy="2128765"/>
            <a:chOff x="95066" y="54886"/>
            <a:chExt cx="2048404" cy="2128763"/>
          </a:xfrm>
        </p:grpSpPr>
        <p:grpSp>
          <p:nvGrpSpPr>
            <p:cNvPr id="1794" name="Group"/>
            <p:cNvGrpSpPr/>
            <p:nvPr/>
          </p:nvGrpSpPr>
          <p:grpSpPr>
            <a:xfrm>
              <a:off x="95066" y="54886"/>
              <a:ext cx="2048405" cy="2128765"/>
              <a:chOff x="95066" y="54886"/>
              <a:chExt cx="2048404" cy="2128763"/>
            </a:xfrm>
          </p:grpSpPr>
          <p:sp>
            <p:nvSpPr>
              <p:cNvPr id="179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795"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1801" name="Group">
            <a:hlinkClick r:id="rId41" action="ppaction://hlinksldjump"/>
          </p:cNvPr>
          <p:cNvGrpSpPr/>
          <p:nvPr/>
        </p:nvGrpSpPr>
        <p:grpSpPr>
          <a:xfrm>
            <a:off x="7631752" y="4214339"/>
            <a:ext cx="2048405" cy="2128765"/>
            <a:chOff x="95066" y="54886"/>
            <a:chExt cx="2048404" cy="2128763"/>
          </a:xfrm>
        </p:grpSpPr>
        <p:grpSp>
          <p:nvGrpSpPr>
            <p:cNvPr id="1799" name="Group"/>
            <p:cNvGrpSpPr/>
            <p:nvPr/>
          </p:nvGrpSpPr>
          <p:grpSpPr>
            <a:xfrm>
              <a:off x="95066" y="54886"/>
              <a:ext cx="2048405" cy="2128765"/>
              <a:chOff x="95066" y="54886"/>
              <a:chExt cx="2048404" cy="2128763"/>
            </a:xfrm>
          </p:grpSpPr>
          <p:sp>
            <p:nvSpPr>
              <p:cNvPr id="179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7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00"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1806" name="Group">
            <a:hlinkClick r:id="rId42" action="ppaction://hlinksldjump"/>
          </p:cNvPr>
          <p:cNvGrpSpPr/>
          <p:nvPr/>
        </p:nvGrpSpPr>
        <p:grpSpPr>
          <a:xfrm>
            <a:off x="7619052" y="5953345"/>
            <a:ext cx="2048405" cy="2128765"/>
            <a:chOff x="95066" y="54886"/>
            <a:chExt cx="2048404" cy="2128763"/>
          </a:xfrm>
        </p:grpSpPr>
        <p:grpSp>
          <p:nvGrpSpPr>
            <p:cNvPr id="1804" name="Group"/>
            <p:cNvGrpSpPr/>
            <p:nvPr/>
          </p:nvGrpSpPr>
          <p:grpSpPr>
            <a:xfrm>
              <a:off x="95066" y="54886"/>
              <a:ext cx="2048405" cy="2128765"/>
              <a:chOff x="95066" y="54886"/>
              <a:chExt cx="2048404" cy="2128763"/>
            </a:xfrm>
          </p:grpSpPr>
          <p:sp>
            <p:nvSpPr>
              <p:cNvPr id="180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05"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1811" name="Group">
            <a:hlinkClick r:id="rId43" action="ppaction://hlinksldjump"/>
          </p:cNvPr>
          <p:cNvGrpSpPr/>
          <p:nvPr/>
        </p:nvGrpSpPr>
        <p:grpSpPr>
          <a:xfrm>
            <a:off x="9402487" y="5126813"/>
            <a:ext cx="2048405" cy="2128765"/>
            <a:chOff x="95066" y="54886"/>
            <a:chExt cx="2048404" cy="2128763"/>
          </a:xfrm>
        </p:grpSpPr>
        <p:grpSp>
          <p:nvGrpSpPr>
            <p:cNvPr id="1809" name="Group"/>
            <p:cNvGrpSpPr/>
            <p:nvPr/>
          </p:nvGrpSpPr>
          <p:grpSpPr>
            <a:xfrm>
              <a:off x="95066" y="54886"/>
              <a:ext cx="2048405" cy="2128765"/>
              <a:chOff x="95066" y="54886"/>
              <a:chExt cx="2048404" cy="2128763"/>
            </a:xfrm>
          </p:grpSpPr>
          <p:sp>
            <p:nvSpPr>
              <p:cNvPr id="18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10"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1817" name="Group">
            <a:hlinkClick r:id="rId44" action="ppaction://hlinksldjump"/>
          </p:cNvPr>
          <p:cNvGrpSpPr/>
          <p:nvPr/>
        </p:nvGrpSpPr>
        <p:grpSpPr>
          <a:xfrm>
            <a:off x="4250577" y="2414126"/>
            <a:ext cx="2169637" cy="1897485"/>
            <a:chOff x="0" y="0"/>
            <a:chExt cx="2169636" cy="1897484"/>
          </a:xfrm>
        </p:grpSpPr>
        <p:grpSp>
          <p:nvGrpSpPr>
            <p:cNvPr id="1814" name="Group"/>
            <p:cNvGrpSpPr/>
            <p:nvPr/>
          </p:nvGrpSpPr>
          <p:grpSpPr>
            <a:xfrm>
              <a:off x="0" y="0"/>
              <a:ext cx="2169637" cy="1897485"/>
              <a:chOff x="0" y="0"/>
              <a:chExt cx="2169636" cy="1897484"/>
            </a:xfrm>
          </p:grpSpPr>
          <p:sp>
            <p:nvSpPr>
              <p:cNvPr id="1812"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13"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15"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1816"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1823" name="Group">
            <a:hlinkClick r:id="rId46" action="ppaction://hlinksldjump"/>
          </p:cNvPr>
          <p:cNvGrpSpPr/>
          <p:nvPr/>
        </p:nvGrpSpPr>
        <p:grpSpPr>
          <a:xfrm>
            <a:off x="5784800" y="8909829"/>
            <a:ext cx="2385668" cy="1945927"/>
            <a:chOff x="0" y="0"/>
            <a:chExt cx="2385666" cy="1945926"/>
          </a:xfrm>
        </p:grpSpPr>
        <p:sp>
          <p:nvSpPr>
            <p:cNvPr id="1818"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19"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20"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821"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1822"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7" name="Group"/>
          <p:cNvGrpSpPr/>
          <p:nvPr/>
        </p:nvGrpSpPr>
        <p:grpSpPr>
          <a:xfrm>
            <a:off x="169803" y="2828745"/>
            <a:ext cx="3941485" cy="4096110"/>
            <a:chOff x="182924" y="105611"/>
            <a:chExt cx="3941483" cy="4096109"/>
          </a:xfrm>
        </p:grpSpPr>
        <p:sp>
          <p:nvSpPr>
            <p:cNvPr id="1825" name="Hexagon"/>
            <p:cNvSpPr/>
            <p:nvPr/>
          </p:nvSpPr>
          <p:spPr>
            <a:xfrm>
              <a:off x="498673" y="720399"/>
              <a:ext cx="3309988"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26"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28" name="Answer…"/>
          <p:cNvSpPr txBox="1"/>
          <p:nvPr/>
        </p:nvSpPr>
        <p:spPr>
          <a:xfrm>
            <a:off x="614811" y="3310682"/>
            <a:ext cx="3026068" cy="2795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t>Answer </a:t>
            </a:r>
          </a:p>
          <a:p>
            <a:pPr>
              <a:defRPr sz="3200"/>
            </a:pPr>
            <a:r>
              <a:t>only </a:t>
            </a:r>
          </a:p>
          <a:p>
            <a:pPr>
              <a:defRPr sz="3200"/>
            </a:pPr>
            <a:r>
              <a:t>“Keep Thinking” Questions</a:t>
            </a:r>
          </a:p>
        </p:txBody>
      </p:sp>
      <p:grpSp>
        <p:nvGrpSpPr>
          <p:cNvPr id="1831" name="Group"/>
          <p:cNvGrpSpPr/>
          <p:nvPr/>
        </p:nvGrpSpPr>
        <p:grpSpPr>
          <a:xfrm>
            <a:off x="3385617" y="-1541011"/>
            <a:ext cx="12351084" cy="12835622"/>
            <a:chOff x="573215" y="330945"/>
            <a:chExt cx="12351082" cy="12835621"/>
          </a:xfrm>
        </p:grpSpPr>
        <p:sp>
          <p:nvSpPr>
            <p:cNvPr id="1829" name="Hexagon"/>
            <p:cNvSpPr/>
            <p:nvPr/>
          </p:nvSpPr>
          <p:spPr>
            <a:xfrm>
              <a:off x="1562650" y="2257454"/>
              <a:ext cx="10372217"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30"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832"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1833" name="IMG_1055.PNG" descr="IMG_1055.PNG"/>
          <p:cNvPicPr>
            <a:picLocks noChangeAspect="1"/>
          </p:cNvPicPr>
          <p:nvPr/>
        </p:nvPicPr>
        <p:blipFill>
          <a:blip r:embed="rId2"/>
          <a:stretch>
            <a:fillRect/>
          </a:stretch>
        </p:blipFill>
        <p:spPr>
          <a:xfrm>
            <a:off x="4516990" y="635000"/>
            <a:ext cx="9880032" cy="8695069"/>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83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852" name="Group"/>
          <p:cNvGrpSpPr/>
          <p:nvPr/>
        </p:nvGrpSpPr>
        <p:grpSpPr>
          <a:xfrm>
            <a:off x="4598968" y="194313"/>
            <a:ext cx="6926752" cy="3990196"/>
            <a:chOff x="0" y="0"/>
            <a:chExt cx="6926751" cy="3990195"/>
          </a:xfrm>
        </p:grpSpPr>
        <p:grpSp>
          <p:nvGrpSpPr>
            <p:cNvPr id="1840" name="Group"/>
            <p:cNvGrpSpPr/>
            <p:nvPr/>
          </p:nvGrpSpPr>
          <p:grpSpPr>
            <a:xfrm>
              <a:off x="1731981" y="2219701"/>
              <a:ext cx="1394477" cy="1007749"/>
              <a:chOff x="0" y="0"/>
              <a:chExt cx="1394475" cy="1007747"/>
            </a:xfrm>
          </p:grpSpPr>
          <p:pic>
            <p:nvPicPr>
              <p:cNvPr id="183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83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83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844" name="Group"/>
            <p:cNvGrpSpPr/>
            <p:nvPr/>
          </p:nvGrpSpPr>
          <p:grpSpPr>
            <a:xfrm rot="1740000">
              <a:off x="5382369" y="1992850"/>
              <a:ext cx="409357" cy="1018415"/>
              <a:chOff x="0" y="0"/>
              <a:chExt cx="409355" cy="1018414"/>
            </a:xfrm>
          </p:grpSpPr>
          <p:pic>
            <p:nvPicPr>
              <p:cNvPr id="184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84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84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84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848" name="Group"/>
            <p:cNvGrpSpPr/>
            <p:nvPr/>
          </p:nvGrpSpPr>
          <p:grpSpPr>
            <a:xfrm>
              <a:off x="0" y="0"/>
              <a:ext cx="3766481" cy="2064086"/>
              <a:chOff x="0" y="0"/>
              <a:chExt cx="3766480" cy="2064085"/>
            </a:xfrm>
          </p:grpSpPr>
          <p:sp>
            <p:nvSpPr>
              <p:cNvPr id="184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4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1851" name="Group"/>
            <p:cNvGrpSpPr/>
            <p:nvPr/>
          </p:nvGrpSpPr>
          <p:grpSpPr>
            <a:xfrm>
              <a:off x="3524927" y="327466"/>
              <a:ext cx="3401825" cy="1507205"/>
              <a:chOff x="0" y="0"/>
              <a:chExt cx="3401824" cy="1507204"/>
            </a:xfrm>
          </p:grpSpPr>
          <p:sp>
            <p:nvSpPr>
              <p:cNvPr id="184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5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1856" name="Group">
            <a:hlinkClick r:id="rId5" action="ppaction://hlinksldjump"/>
          </p:cNvPr>
          <p:cNvGrpSpPr/>
          <p:nvPr/>
        </p:nvGrpSpPr>
        <p:grpSpPr>
          <a:xfrm>
            <a:off x="248972" y="1253663"/>
            <a:ext cx="2361958" cy="1246350"/>
            <a:chOff x="0" y="0"/>
            <a:chExt cx="2361957" cy="1246348"/>
          </a:xfrm>
        </p:grpSpPr>
        <p:sp>
          <p:nvSpPr>
            <p:cNvPr id="185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85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185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863" name="Group">
            <a:hlinkClick r:id="rId7" action="ppaction://hlinksldjump"/>
          </p:cNvPr>
          <p:cNvGrpSpPr/>
          <p:nvPr/>
        </p:nvGrpSpPr>
        <p:grpSpPr>
          <a:xfrm>
            <a:off x="189513" y="2599489"/>
            <a:ext cx="3401825" cy="2811109"/>
            <a:chOff x="0" y="0"/>
            <a:chExt cx="3401824" cy="2811108"/>
          </a:xfrm>
        </p:grpSpPr>
        <p:grpSp>
          <p:nvGrpSpPr>
            <p:cNvPr id="1861" name="Group"/>
            <p:cNvGrpSpPr/>
            <p:nvPr/>
          </p:nvGrpSpPr>
          <p:grpSpPr>
            <a:xfrm>
              <a:off x="1324443" y="0"/>
              <a:ext cx="1997007" cy="1507205"/>
              <a:chOff x="0" y="0"/>
              <a:chExt cx="1997006" cy="1507204"/>
            </a:xfrm>
          </p:grpSpPr>
          <p:sp>
            <p:nvSpPr>
              <p:cNvPr id="185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1860" name="Group"/>
              <p:cNvGrpSpPr/>
              <p:nvPr/>
            </p:nvGrpSpPr>
            <p:grpSpPr>
              <a:xfrm>
                <a:off x="66857" y="52855"/>
                <a:ext cx="1863292" cy="1401495"/>
                <a:chOff x="0" y="0"/>
                <a:chExt cx="1863291" cy="1401493"/>
              </a:xfrm>
            </p:grpSpPr>
            <p:sp>
              <p:nvSpPr>
                <p:cNvPr id="185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5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186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186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1867" name="Group">
            <a:hlinkClick r:id="rId12" action="ppaction://hlinksldjump"/>
          </p:cNvPr>
          <p:cNvGrpSpPr/>
          <p:nvPr/>
        </p:nvGrpSpPr>
        <p:grpSpPr>
          <a:xfrm>
            <a:off x="189513" y="5717856"/>
            <a:ext cx="3401825" cy="2534656"/>
            <a:chOff x="0" y="0"/>
            <a:chExt cx="3401824" cy="2534654"/>
          </a:xfrm>
        </p:grpSpPr>
        <p:pic>
          <p:nvPicPr>
            <p:cNvPr id="186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186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1870" name="Group">
            <a:hlinkClick r:id="rId15" action="ppaction://hlinksldjump"/>
          </p:cNvPr>
          <p:cNvGrpSpPr/>
          <p:nvPr/>
        </p:nvGrpSpPr>
        <p:grpSpPr>
          <a:xfrm>
            <a:off x="463307" y="8448038"/>
            <a:ext cx="2848362" cy="1160401"/>
            <a:chOff x="0" y="0"/>
            <a:chExt cx="2848360" cy="1160400"/>
          </a:xfrm>
        </p:grpSpPr>
        <p:sp>
          <p:nvSpPr>
            <p:cNvPr id="186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86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1875" name="Group">
            <a:hlinkClick r:id="rId17" action="ppaction://hlinksldjump"/>
          </p:cNvPr>
          <p:cNvGrpSpPr/>
          <p:nvPr/>
        </p:nvGrpSpPr>
        <p:grpSpPr>
          <a:xfrm>
            <a:off x="11863020" y="264307"/>
            <a:ext cx="3452469" cy="1525954"/>
            <a:chOff x="0" y="0"/>
            <a:chExt cx="3452467" cy="1525953"/>
          </a:xfrm>
        </p:grpSpPr>
        <p:sp>
          <p:nvSpPr>
            <p:cNvPr id="187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87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7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187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1878" name="Group">
            <a:hlinkClick r:id="rId18" action="ppaction://hlinksldjump"/>
          </p:cNvPr>
          <p:cNvGrpSpPr/>
          <p:nvPr/>
        </p:nvGrpSpPr>
        <p:grpSpPr>
          <a:xfrm>
            <a:off x="13461063" y="7527382"/>
            <a:ext cx="1966146" cy="932632"/>
            <a:chOff x="0" y="0"/>
            <a:chExt cx="1966145" cy="932630"/>
          </a:xfrm>
        </p:grpSpPr>
        <p:sp>
          <p:nvSpPr>
            <p:cNvPr id="187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7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1881" name="Group">
            <a:hlinkClick r:id="rId20" action="ppaction://hlinksldjump"/>
          </p:cNvPr>
          <p:cNvGrpSpPr/>
          <p:nvPr/>
        </p:nvGrpSpPr>
        <p:grpSpPr>
          <a:xfrm>
            <a:off x="11870117" y="8615740"/>
            <a:ext cx="1966146" cy="961761"/>
            <a:chOff x="0" y="0"/>
            <a:chExt cx="1966145" cy="961760"/>
          </a:xfrm>
        </p:grpSpPr>
        <p:sp>
          <p:nvSpPr>
            <p:cNvPr id="187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8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1884" name="Group">
            <a:hlinkClick r:id="rId22" action="ppaction://hlinksldjump"/>
          </p:cNvPr>
          <p:cNvGrpSpPr/>
          <p:nvPr/>
        </p:nvGrpSpPr>
        <p:grpSpPr>
          <a:xfrm>
            <a:off x="13461063" y="5325855"/>
            <a:ext cx="1966146" cy="901537"/>
            <a:chOff x="0" y="0"/>
            <a:chExt cx="1966145" cy="901535"/>
          </a:xfrm>
        </p:grpSpPr>
        <p:sp>
          <p:nvSpPr>
            <p:cNvPr id="188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8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1887" name="Group">
            <a:hlinkClick r:id="rId24" action="ppaction://hlinksldjump"/>
          </p:cNvPr>
          <p:cNvGrpSpPr/>
          <p:nvPr/>
        </p:nvGrpSpPr>
        <p:grpSpPr>
          <a:xfrm>
            <a:off x="11863020" y="6434341"/>
            <a:ext cx="1966146" cy="889806"/>
            <a:chOff x="0" y="0"/>
            <a:chExt cx="1966145" cy="889804"/>
          </a:xfrm>
        </p:grpSpPr>
        <p:sp>
          <p:nvSpPr>
            <p:cNvPr id="188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8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1890" name="Group">
            <a:hlinkClick r:id="rId26" action="ppaction://hlinksldjump"/>
          </p:cNvPr>
          <p:cNvGrpSpPr/>
          <p:nvPr/>
        </p:nvGrpSpPr>
        <p:grpSpPr>
          <a:xfrm>
            <a:off x="11847770" y="4241302"/>
            <a:ext cx="1966146" cy="894018"/>
            <a:chOff x="0" y="0"/>
            <a:chExt cx="1966145" cy="894016"/>
          </a:xfrm>
        </p:grpSpPr>
        <p:sp>
          <p:nvSpPr>
            <p:cNvPr id="188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8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1893" name="Group">
            <a:hlinkClick r:id="rId28" action="ppaction://hlinksldjump"/>
          </p:cNvPr>
          <p:cNvGrpSpPr/>
          <p:nvPr/>
        </p:nvGrpSpPr>
        <p:grpSpPr>
          <a:xfrm>
            <a:off x="11847770" y="2041331"/>
            <a:ext cx="1966146" cy="924482"/>
            <a:chOff x="0" y="0"/>
            <a:chExt cx="1966145" cy="924480"/>
          </a:xfrm>
        </p:grpSpPr>
        <p:sp>
          <p:nvSpPr>
            <p:cNvPr id="189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9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1896" name="Group">
            <a:hlinkClick r:id="rId30" action="ppaction://hlinksldjump"/>
          </p:cNvPr>
          <p:cNvGrpSpPr/>
          <p:nvPr/>
        </p:nvGrpSpPr>
        <p:grpSpPr>
          <a:xfrm>
            <a:off x="13379656" y="3149230"/>
            <a:ext cx="1966146" cy="894018"/>
            <a:chOff x="0" y="0"/>
            <a:chExt cx="1966145" cy="894017"/>
          </a:xfrm>
        </p:grpSpPr>
        <p:sp>
          <p:nvSpPr>
            <p:cNvPr id="189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189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1901" name="Group">
            <a:hlinkClick r:id="rId32" action="ppaction://hlinksldjump"/>
          </p:cNvPr>
          <p:cNvGrpSpPr/>
          <p:nvPr/>
        </p:nvGrpSpPr>
        <p:grpSpPr>
          <a:xfrm>
            <a:off x="5953431" y="3451036"/>
            <a:ext cx="2048405" cy="2128765"/>
            <a:chOff x="95066" y="54886"/>
            <a:chExt cx="2048404" cy="2128763"/>
          </a:xfrm>
        </p:grpSpPr>
        <p:grpSp>
          <p:nvGrpSpPr>
            <p:cNvPr id="1899" name="Group"/>
            <p:cNvGrpSpPr/>
            <p:nvPr/>
          </p:nvGrpSpPr>
          <p:grpSpPr>
            <a:xfrm>
              <a:off x="95066" y="54886"/>
              <a:ext cx="2048405" cy="2128765"/>
              <a:chOff x="95066" y="54886"/>
              <a:chExt cx="2048404" cy="2128763"/>
            </a:xfrm>
          </p:grpSpPr>
          <p:sp>
            <p:nvSpPr>
              <p:cNvPr id="189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8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0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1906" name="Group">
            <a:hlinkClick r:id="rId33" action="ppaction://hlinksldjump"/>
          </p:cNvPr>
          <p:cNvGrpSpPr/>
          <p:nvPr/>
        </p:nvGrpSpPr>
        <p:grpSpPr>
          <a:xfrm>
            <a:off x="4260393" y="4124136"/>
            <a:ext cx="2048405" cy="2128765"/>
            <a:chOff x="95066" y="54886"/>
            <a:chExt cx="2048404" cy="2128763"/>
          </a:xfrm>
        </p:grpSpPr>
        <p:grpSp>
          <p:nvGrpSpPr>
            <p:cNvPr id="1904" name="Group"/>
            <p:cNvGrpSpPr/>
            <p:nvPr/>
          </p:nvGrpSpPr>
          <p:grpSpPr>
            <a:xfrm>
              <a:off x="95066" y="54886"/>
              <a:ext cx="2048405" cy="2128765"/>
              <a:chOff x="95066" y="54886"/>
              <a:chExt cx="2048404" cy="2128763"/>
            </a:xfrm>
          </p:grpSpPr>
          <p:sp>
            <p:nvSpPr>
              <p:cNvPr id="190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0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1911" name="Group">
            <a:hlinkClick r:id="rId34" action="ppaction://hlinksldjump"/>
          </p:cNvPr>
          <p:cNvGrpSpPr/>
          <p:nvPr/>
        </p:nvGrpSpPr>
        <p:grpSpPr>
          <a:xfrm>
            <a:off x="9402487" y="3477728"/>
            <a:ext cx="2048405" cy="2128765"/>
            <a:chOff x="95066" y="54886"/>
            <a:chExt cx="2048404" cy="2128763"/>
          </a:xfrm>
        </p:grpSpPr>
        <p:grpSp>
          <p:nvGrpSpPr>
            <p:cNvPr id="1909" name="Group"/>
            <p:cNvGrpSpPr/>
            <p:nvPr/>
          </p:nvGrpSpPr>
          <p:grpSpPr>
            <a:xfrm>
              <a:off x="95066" y="54886"/>
              <a:ext cx="2048405" cy="2128765"/>
              <a:chOff x="95066" y="54886"/>
              <a:chExt cx="2048404" cy="2128763"/>
            </a:xfrm>
          </p:grpSpPr>
          <p:sp>
            <p:nvSpPr>
              <p:cNvPr id="19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1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1916" name="Group">
            <a:hlinkClick r:id="rId35" action="ppaction://hlinksldjump"/>
          </p:cNvPr>
          <p:cNvGrpSpPr/>
          <p:nvPr/>
        </p:nvGrpSpPr>
        <p:grpSpPr>
          <a:xfrm>
            <a:off x="4260393" y="5916051"/>
            <a:ext cx="2048405" cy="2128765"/>
            <a:chOff x="95066" y="54886"/>
            <a:chExt cx="2048404" cy="2128763"/>
          </a:xfrm>
        </p:grpSpPr>
        <p:grpSp>
          <p:nvGrpSpPr>
            <p:cNvPr id="1914" name="Group"/>
            <p:cNvGrpSpPr/>
            <p:nvPr/>
          </p:nvGrpSpPr>
          <p:grpSpPr>
            <a:xfrm>
              <a:off x="95066" y="54886"/>
              <a:ext cx="2048405" cy="2128765"/>
              <a:chOff x="95066" y="54886"/>
              <a:chExt cx="2048404" cy="2128763"/>
            </a:xfrm>
          </p:grpSpPr>
          <p:sp>
            <p:nvSpPr>
              <p:cNvPr id="191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1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1921" name="Group">
            <a:hlinkClick r:id="rId36" action="ppaction://hlinksldjump"/>
          </p:cNvPr>
          <p:cNvGrpSpPr/>
          <p:nvPr/>
        </p:nvGrpSpPr>
        <p:grpSpPr>
          <a:xfrm>
            <a:off x="4311193" y="7723967"/>
            <a:ext cx="2048405" cy="2128765"/>
            <a:chOff x="95066" y="54886"/>
            <a:chExt cx="2048404" cy="2128763"/>
          </a:xfrm>
        </p:grpSpPr>
        <p:grpSp>
          <p:nvGrpSpPr>
            <p:cNvPr id="1919" name="Group"/>
            <p:cNvGrpSpPr/>
            <p:nvPr/>
          </p:nvGrpSpPr>
          <p:grpSpPr>
            <a:xfrm>
              <a:off x="95066" y="54886"/>
              <a:ext cx="2048405" cy="2128765"/>
              <a:chOff x="95066" y="54886"/>
              <a:chExt cx="2048404" cy="2128763"/>
            </a:xfrm>
          </p:grpSpPr>
          <p:sp>
            <p:nvSpPr>
              <p:cNvPr id="191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2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1926" name="Group">
            <a:hlinkClick r:id="rId37" action="ppaction://hlinksldjump"/>
          </p:cNvPr>
          <p:cNvGrpSpPr/>
          <p:nvPr/>
        </p:nvGrpSpPr>
        <p:grpSpPr>
          <a:xfrm>
            <a:off x="5953431" y="6789619"/>
            <a:ext cx="2048405" cy="2128764"/>
            <a:chOff x="95066" y="54886"/>
            <a:chExt cx="2048404" cy="2128763"/>
          </a:xfrm>
        </p:grpSpPr>
        <p:grpSp>
          <p:nvGrpSpPr>
            <p:cNvPr id="1924" name="Group"/>
            <p:cNvGrpSpPr/>
            <p:nvPr/>
          </p:nvGrpSpPr>
          <p:grpSpPr>
            <a:xfrm>
              <a:off x="95066" y="54886"/>
              <a:ext cx="2048405" cy="2128765"/>
              <a:chOff x="95066" y="54886"/>
              <a:chExt cx="2048404" cy="2128763"/>
            </a:xfrm>
          </p:grpSpPr>
          <p:sp>
            <p:nvSpPr>
              <p:cNvPr id="192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2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1931" name="Group">
            <a:hlinkClick r:id="rId38" action="ppaction://hlinksldjump"/>
          </p:cNvPr>
          <p:cNvGrpSpPr/>
          <p:nvPr/>
        </p:nvGrpSpPr>
        <p:grpSpPr>
          <a:xfrm>
            <a:off x="7682552" y="7723967"/>
            <a:ext cx="2048405" cy="2128765"/>
            <a:chOff x="95066" y="54886"/>
            <a:chExt cx="2048404" cy="2128763"/>
          </a:xfrm>
        </p:grpSpPr>
        <p:grpSp>
          <p:nvGrpSpPr>
            <p:cNvPr id="1929" name="Group"/>
            <p:cNvGrpSpPr/>
            <p:nvPr/>
          </p:nvGrpSpPr>
          <p:grpSpPr>
            <a:xfrm>
              <a:off x="95066" y="54886"/>
              <a:ext cx="2048405" cy="2128765"/>
              <a:chOff x="95066" y="54886"/>
              <a:chExt cx="2048404" cy="2128763"/>
            </a:xfrm>
          </p:grpSpPr>
          <p:sp>
            <p:nvSpPr>
              <p:cNvPr id="192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3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1936" name="Group">
            <a:hlinkClick r:id="rId39" action="ppaction://hlinksldjump"/>
          </p:cNvPr>
          <p:cNvGrpSpPr/>
          <p:nvPr/>
        </p:nvGrpSpPr>
        <p:grpSpPr>
          <a:xfrm>
            <a:off x="9402487" y="6815019"/>
            <a:ext cx="2048405" cy="2128764"/>
            <a:chOff x="95066" y="54886"/>
            <a:chExt cx="2048404" cy="2128763"/>
          </a:xfrm>
        </p:grpSpPr>
        <p:grpSp>
          <p:nvGrpSpPr>
            <p:cNvPr id="1934" name="Group"/>
            <p:cNvGrpSpPr/>
            <p:nvPr/>
          </p:nvGrpSpPr>
          <p:grpSpPr>
            <a:xfrm>
              <a:off x="95066" y="54886"/>
              <a:ext cx="2048405" cy="2128765"/>
              <a:chOff x="95066" y="54886"/>
              <a:chExt cx="2048404" cy="2128763"/>
            </a:xfrm>
          </p:grpSpPr>
          <p:sp>
            <p:nvSpPr>
              <p:cNvPr id="193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3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1941" name="Group">
            <a:hlinkClick r:id="rId40" action="ppaction://hlinksldjump"/>
          </p:cNvPr>
          <p:cNvGrpSpPr/>
          <p:nvPr/>
        </p:nvGrpSpPr>
        <p:grpSpPr>
          <a:xfrm>
            <a:off x="5953431" y="5114113"/>
            <a:ext cx="2048405" cy="2128765"/>
            <a:chOff x="95066" y="54886"/>
            <a:chExt cx="2048404" cy="2128763"/>
          </a:xfrm>
        </p:grpSpPr>
        <p:grpSp>
          <p:nvGrpSpPr>
            <p:cNvPr id="1939" name="Group"/>
            <p:cNvGrpSpPr/>
            <p:nvPr/>
          </p:nvGrpSpPr>
          <p:grpSpPr>
            <a:xfrm>
              <a:off x="95066" y="54886"/>
              <a:ext cx="2048405" cy="2128765"/>
              <a:chOff x="95066" y="54886"/>
              <a:chExt cx="2048404" cy="2128763"/>
            </a:xfrm>
          </p:grpSpPr>
          <p:sp>
            <p:nvSpPr>
              <p:cNvPr id="193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4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1946" name="Group">
            <a:hlinkClick r:id="rId41" action="ppaction://hlinksldjump"/>
          </p:cNvPr>
          <p:cNvGrpSpPr/>
          <p:nvPr/>
        </p:nvGrpSpPr>
        <p:grpSpPr>
          <a:xfrm>
            <a:off x="7631752" y="4214339"/>
            <a:ext cx="2048405" cy="2128765"/>
            <a:chOff x="95066" y="54886"/>
            <a:chExt cx="2048404" cy="2128763"/>
          </a:xfrm>
        </p:grpSpPr>
        <p:grpSp>
          <p:nvGrpSpPr>
            <p:cNvPr id="1944" name="Group"/>
            <p:cNvGrpSpPr/>
            <p:nvPr/>
          </p:nvGrpSpPr>
          <p:grpSpPr>
            <a:xfrm>
              <a:off x="95066" y="54886"/>
              <a:ext cx="2048405" cy="2128765"/>
              <a:chOff x="95066" y="54886"/>
              <a:chExt cx="2048404" cy="2128763"/>
            </a:xfrm>
          </p:grpSpPr>
          <p:sp>
            <p:nvSpPr>
              <p:cNvPr id="194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4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1951" name="Group">
            <a:hlinkClick r:id="rId42" action="ppaction://hlinksldjump"/>
          </p:cNvPr>
          <p:cNvGrpSpPr/>
          <p:nvPr/>
        </p:nvGrpSpPr>
        <p:grpSpPr>
          <a:xfrm>
            <a:off x="7619052" y="5953345"/>
            <a:ext cx="2048405" cy="2128765"/>
            <a:chOff x="95066" y="54886"/>
            <a:chExt cx="2048404" cy="2128763"/>
          </a:xfrm>
        </p:grpSpPr>
        <p:grpSp>
          <p:nvGrpSpPr>
            <p:cNvPr id="1949" name="Group"/>
            <p:cNvGrpSpPr/>
            <p:nvPr/>
          </p:nvGrpSpPr>
          <p:grpSpPr>
            <a:xfrm>
              <a:off x="95066" y="54886"/>
              <a:ext cx="2048405" cy="2128765"/>
              <a:chOff x="95066" y="54886"/>
              <a:chExt cx="2048404" cy="2128763"/>
            </a:xfrm>
          </p:grpSpPr>
          <p:sp>
            <p:nvSpPr>
              <p:cNvPr id="194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5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1956" name="Group">
            <a:hlinkClick r:id="rId43" action="ppaction://hlinksldjump"/>
          </p:cNvPr>
          <p:cNvGrpSpPr/>
          <p:nvPr/>
        </p:nvGrpSpPr>
        <p:grpSpPr>
          <a:xfrm>
            <a:off x="9402487" y="5126813"/>
            <a:ext cx="2048405" cy="2128765"/>
            <a:chOff x="95066" y="54886"/>
            <a:chExt cx="2048404" cy="2128763"/>
          </a:xfrm>
        </p:grpSpPr>
        <p:grpSp>
          <p:nvGrpSpPr>
            <p:cNvPr id="1954" name="Group"/>
            <p:cNvGrpSpPr/>
            <p:nvPr/>
          </p:nvGrpSpPr>
          <p:grpSpPr>
            <a:xfrm>
              <a:off x="95066" y="54886"/>
              <a:ext cx="2048405" cy="2128765"/>
              <a:chOff x="95066" y="54886"/>
              <a:chExt cx="2048404" cy="2128763"/>
            </a:xfrm>
          </p:grpSpPr>
          <p:sp>
            <p:nvSpPr>
              <p:cNvPr id="19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5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1962" name="Group">
            <a:hlinkClick r:id="rId44" action="ppaction://hlinksldjump"/>
          </p:cNvPr>
          <p:cNvGrpSpPr/>
          <p:nvPr/>
        </p:nvGrpSpPr>
        <p:grpSpPr>
          <a:xfrm>
            <a:off x="4250577" y="2414126"/>
            <a:ext cx="2169637" cy="1897485"/>
            <a:chOff x="0" y="0"/>
            <a:chExt cx="2169636" cy="1897484"/>
          </a:xfrm>
        </p:grpSpPr>
        <p:grpSp>
          <p:nvGrpSpPr>
            <p:cNvPr id="1959" name="Group"/>
            <p:cNvGrpSpPr/>
            <p:nvPr/>
          </p:nvGrpSpPr>
          <p:grpSpPr>
            <a:xfrm>
              <a:off x="0" y="0"/>
              <a:ext cx="2169637" cy="1897485"/>
              <a:chOff x="0" y="0"/>
              <a:chExt cx="2169636" cy="1897484"/>
            </a:xfrm>
          </p:grpSpPr>
          <p:sp>
            <p:nvSpPr>
              <p:cNvPr id="195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5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6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196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1968" name="Group">
            <a:hlinkClick r:id="rId46" action="ppaction://hlinksldjump"/>
          </p:cNvPr>
          <p:cNvGrpSpPr/>
          <p:nvPr/>
        </p:nvGrpSpPr>
        <p:grpSpPr>
          <a:xfrm>
            <a:off x="5784800" y="8909829"/>
            <a:ext cx="2385668" cy="1945927"/>
            <a:chOff x="0" y="0"/>
            <a:chExt cx="2385666" cy="1945926"/>
          </a:xfrm>
        </p:grpSpPr>
        <p:sp>
          <p:nvSpPr>
            <p:cNvPr id="196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6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6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196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196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72" name="Group"/>
          <p:cNvGrpSpPr/>
          <p:nvPr/>
        </p:nvGrpSpPr>
        <p:grpSpPr>
          <a:xfrm>
            <a:off x="169803" y="2828745"/>
            <a:ext cx="3941485" cy="4096110"/>
            <a:chOff x="182924" y="105611"/>
            <a:chExt cx="3941483" cy="4096109"/>
          </a:xfrm>
        </p:grpSpPr>
        <p:sp>
          <p:nvSpPr>
            <p:cNvPr id="1970" name="Hexagon"/>
            <p:cNvSpPr/>
            <p:nvPr/>
          </p:nvSpPr>
          <p:spPr>
            <a:xfrm>
              <a:off x="498673" y="720399"/>
              <a:ext cx="3309988"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71"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73" name="Build…"/>
          <p:cNvSpPr txBox="1"/>
          <p:nvPr/>
        </p:nvSpPr>
        <p:spPr>
          <a:xfrm>
            <a:off x="684939" y="3583095"/>
            <a:ext cx="2911214" cy="243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rPr dirty="0"/>
              <a:t>Build </a:t>
            </a:r>
          </a:p>
          <a:p>
            <a:pPr>
              <a:defRPr sz="3200"/>
            </a:pPr>
            <a:r>
              <a:rPr dirty="0"/>
              <a:t>Autonomy</a:t>
            </a:r>
          </a:p>
        </p:txBody>
      </p:sp>
      <p:grpSp>
        <p:nvGrpSpPr>
          <p:cNvPr id="1976" name="Group"/>
          <p:cNvGrpSpPr/>
          <p:nvPr/>
        </p:nvGrpSpPr>
        <p:grpSpPr>
          <a:xfrm>
            <a:off x="3385617" y="-1541011"/>
            <a:ext cx="12351084" cy="12835622"/>
            <a:chOff x="573215" y="330945"/>
            <a:chExt cx="12351082" cy="12835621"/>
          </a:xfrm>
        </p:grpSpPr>
        <p:sp>
          <p:nvSpPr>
            <p:cNvPr id="1974" name="Hexagon"/>
            <p:cNvSpPr/>
            <p:nvPr/>
          </p:nvSpPr>
          <p:spPr>
            <a:xfrm>
              <a:off x="1562650" y="2257454"/>
              <a:ext cx="10372217"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75"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1977"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1978" name="IMG_1057.PNG" descr="IMG_1057.PNG"/>
          <p:cNvPicPr>
            <a:picLocks noChangeAspect="1"/>
          </p:cNvPicPr>
          <p:nvPr/>
        </p:nvPicPr>
        <p:blipFill>
          <a:blip r:embed="rId2"/>
          <a:stretch>
            <a:fillRect/>
          </a:stretch>
        </p:blipFill>
        <p:spPr>
          <a:xfrm>
            <a:off x="4668720" y="762000"/>
            <a:ext cx="9860027" cy="8520218"/>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1981"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1997" name="Group"/>
          <p:cNvGrpSpPr/>
          <p:nvPr/>
        </p:nvGrpSpPr>
        <p:grpSpPr>
          <a:xfrm>
            <a:off x="4598968" y="194313"/>
            <a:ext cx="6926752" cy="3990196"/>
            <a:chOff x="0" y="0"/>
            <a:chExt cx="6926751" cy="3990195"/>
          </a:xfrm>
        </p:grpSpPr>
        <p:grpSp>
          <p:nvGrpSpPr>
            <p:cNvPr id="1985" name="Group"/>
            <p:cNvGrpSpPr/>
            <p:nvPr/>
          </p:nvGrpSpPr>
          <p:grpSpPr>
            <a:xfrm>
              <a:off x="1731981" y="2219701"/>
              <a:ext cx="1394477" cy="1007749"/>
              <a:chOff x="0" y="0"/>
              <a:chExt cx="1394475" cy="1007747"/>
            </a:xfrm>
          </p:grpSpPr>
          <p:pic>
            <p:nvPicPr>
              <p:cNvPr id="1982"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1983"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1984"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1989" name="Group"/>
            <p:cNvGrpSpPr/>
            <p:nvPr/>
          </p:nvGrpSpPr>
          <p:grpSpPr>
            <a:xfrm rot="1740000">
              <a:off x="5382369" y="1992850"/>
              <a:ext cx="409357" cy="1018415"/>
              <a:chOff x="0" y="0"/>
              <a:chExt cx="409355" cy="1018414"/>
            </a:xfrm>
          </p:grpSpPr>
          <p:pic>
            <p:nvPicPr>
              <p:cNvPr id="1986"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1987"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1988"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1990"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1993" name="Group"/>
            <p:cNvGrpSpPr/>
            <p:nvPr/>
          </p:nvGrpSpPr>
          <p:grpSpPr>
            <a:xfrm>
              <a:off x="0" y="0"/>
              <a:ext cx="3766481" cy="2064086"/>
              <a:chOff x="0" y="0"/>
              <a:chExt cx="3766480" cy="2064085"/>
            </a:xfrm>
          </p:grpSpPr>
          <p:sp>
            <p:nvSpPr>
              <p:cNvPr id="1991"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92"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1996" name="Group"/>
            <p:cNvGrpSpPr/>
            <p:nvPr/>
          </p:nvGrpSpPr>
          <p:grpSpPr>
            <a:xfrm>
              <a:off x="3524927" y="327466"/>
              <a:ext cx="3401825" cy="1507205"/>
              <a:chOff x="0" y="0"/>
              <a:chExt cx="3401824" cy="1507204"/>
            </a:xfrm>
          </p:grpSpPr>
          <p:sp>
            <p:nvSpPr>
              <p:cNvPr id="1994"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1995"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001" name="Group">
            <a:hlinkClick r:id="rId5" action="ppaction://hlinksldjump"/>
          </p:cNvPr>
          <p:cNvGrpSpPr/>
          <p:nvPr/>
        </p:nvGrpSpPr>
        <p:grpSpPr>
          <a:xfrm>
            <a:off x="248972" y="1253663"/>
            <a:ext cx="2361958" cy="1246350"/>
            <a:chOff x="0" y="0"/>
            <a:chExt cx="2361957" cy="1246348"/>
          </a:xfrm>
        </p:grpSpPr>
        <p:sp>
          <p:nvSpPr>
            <p:cNvPr id="1998"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1999"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000"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008" name="Group">
            <a:hlinkClick r:id="rId7" action="ppaction://hlinksldjump"/>
          </p:cNvPr>
          <p:cNvGrpSpPr/>
          <p:nvPr/>
        </p:nvGrpSpPr>
        <p:grpSpPr>
          <a:xfrm>
            <a:off x="189513" y="2599489"/>
            <a:ext cx="3401825" cy="2811109"/>
            <a:chOff x="0" y="0"/>
            <a:chExt cx="3401824" cy="2811108"/>
          </a:xfrm>
        </p:grpSpPr>
        <p:grpSp>
          <p:nvGrpSpPr>
            <p:cNvPr id="2006" name="Group"/>
            <p:cNvGrpSpPr/>
            <p:nvPr/>
          </p:nvGrpSpPr>
          <p:grpSpPr>
            <a:xfrm>
              <a:off x="1324443" y="0"/>
              <a:ext cx="1997007" cy="1507205"/>
              <a:chOff x="0" y="0"/>
              <a:chExt cx="1997006" cy="1507204"/>
            </a:xfrm>
          </p:grpSpPr>
          <p:sp>
            <p:nvSpPr>
              <p:cNvPr id="2002"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005" name="Group"/>
              <p:cNvGrpSpPr/>
              <p:nvPr/>
            </p:nvGrpSpPr>
            <p:grpSpPr>
              <a:xfrm>
                <a:off x="66857" y="52855"/>
                <a:ext cx="1863292" cy="1401495"/>
                <a:chOff x="0" y="0"/>
                <a:chExt cx="1863291" cy="1401493"/>
              </a:xfrm>
            </p:grpSpPr>
            <p:sp>
              <p:nvSpPr>
                <p:cNvPr id="2003"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04"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007"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009"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012" name="Group">
            <a:hlinkClick r:id="rId12" action="ppaction://hlinksldjump"/>
          </p:cNvPr>
          <p:cNvGrpSpPr/>
          <p:nvPr/>
        </p:nvGrpSpPr>
        <p:grpSpPr>
          <a:xfrm>
            <a:off x="189513" y="5717856"/>
            <a:ext cx="3401825" cy="2534656"/>
            <a:chOff x="0" y="0"/>
            <a:chExt cx="3401824" cy="2534654"/>
          </a:xfrm>
        </p:grpSpPr>
        <p:pic>
          <p:nvPicPr>
            <p:cNvPr id="2010"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011"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2015" name="Group">
            <a:hlinkClick r:id="rId15" action="ppaction://hlinksldjump"/>
          </p:cNvPr>
          <p:cNvGrpSpPr/>
          <p:nvPr/>
        </p:nvGrpSpPr>
        <p:grpSpPr>
          <a:xfrm>
            <a:off x="463307" y="8448038"/>
            <a:ext cx="2848362" cy="1160401"/>
            <a:chOff x="0" y="0"/>
            <a:chExt cx="2848360" cy="1160400"/>
          </a:xfrm>
        </p:grpSpPr>
        <p:sp>
          <p:nvSpPr>
            <p:cNvPr id="2013"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014"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2020" name="Group">
            <a:hlinkClick r:id="rId17" action="ppaction://hlinksldjump"/>
          </p:cNvPr>
          <p:cNvGrpSpPr/>
          <p:nvPr/>
        </p:nvGrpSpPr>
        <p:grpSpPr>
          <a:xfrm>
            <a:off x="11863020" y="264307"/>
            <a:ext cx="3452469" cy="1525954"/>
            <a:chOff x="0" y="0"/>
            <a:chExt cx="3452467" cy="1525953"/>
          </a:xfrm>
        </p:grpSpPr>
        <p:sp>
          <p:nvSpPr>
            <p:cNvPr id="2016"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017"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18"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2019"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023" name="Group">
            <a:hlinkClick r:id="rId18" action="ppaction://hlinksldjump"/>
          </p:cNvPr>
          <p:cNvGrpSpPr/>
          <p:nvPr/>
        </p:nvGrpSpPr>
        <p:grpSpPr>
          <a:xfrm>
            <a:off x="13461063" y="7527382"/>
            <a:ext cx="1966146" cy="932632"/>
            <a:chOff x="0" y="0"/>
            <a:chExt cx="1966145" cy="932630"/>
          </a:xfrm>
        </p:grpSpPr>
        <p:sp>
          <p:nvSpPr>
            <p:cNvPr id="2021"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22"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2026" name="Group">
            <a:hlinkClick r:id="rId20" action="ppaction://hlinksldjump"/>
          </p:cNvPr>
          <p:cNvGrpSpPr/>
          <p:nvPr/>
        </p:nvGrpSpPr>
        <p:grpSpPr>
          <a:xfrm>
            <a:off x="11870117" y="8615740"/>
            <a:ext cx="1966146" cy="961761"/>
            <a:chOff x="0" y="0"/>
            <a:chExt cx="1966145" cy="961760"/>
          </a:xfrm>
        </p:grpSpPr>
        <p:sp>
          <p:nvSpPr>
            <p:cNvPr id="2024"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25"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2029" name="Group">
            <a:hlinkClick r:id="rId22" action="ppaction://hlinksldjump"/>
          </p:cNvPr>
          <p:cNvGrpSpPr/>
          <p:nvPr/>
        </p:nvGrpSpPr>
        <p:grpSpPr>
          <a:xfrm>
            <a:off x="13461063" y="5325855"/>
            <a:ext cx="1966146" cy="901537"/>
            <a:chOff x="0" y="0"/>
            <a:chExt cx="1966145" cy="901535"/>
          </a:xfrm>
        </p:grpSpPr>
        <p:sp>
          <p:nvSpPr>
            <p:cNvPr id="2027"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28"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2032" name="Group">
            <a:hlinkClick r:id="rId24" action="ppaction://hlinksldjump"/>
          </p:cNvPr>
          <p:cNvGrpSpPr/>
          <p:nvPr/>
        </p:nvGrpSpPr>
        <p:grpSpPr>
          <a:xfrm>
            <a:off x="11863020" y="6434341"/>
            <a:ext cx="1966146" cy="889806"/>
            <a:chOff x="0" y="0"/>
            <a:chExt cx="1966145" cy="889804"/>
          </a:xfrm>
        </p:grpSpPr>
        <p:sp>
          <p:nvSpPr>
            <p:cNvPr id="2030"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31"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2035" name="Group">
            <a:hlinkClick r:id="rId26" action="ppaction://hlinksldjump"/>
          </p:cNvPr>
          <p:cNvGrpSpPr/>
          <p:nvPr/>
        </p:nvGrpSpPr>
        <p:grpSpPr>
          <a:xfrm>
            <a:off x="11847770" y="4241302"/>
            <a:ext cx="1966146" cy="894018"/>
            <a:chOff x="0" y="0"/>
            <a:chExt cx="1966145" cy="894016"/>
          </a:xfrm>
        </p:grpSpPr>
        <p:sp>
          <p:nvSpPr>
            <p:cNvPr id="2033"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34"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2038" name="Group">
            <a:hlinkClick r:id="rId28" action="ppaction://hlinksldjump"/>
          </p:cNvPr>
          <p:cNvGrpSpPr/>
          <p:nvPr/>
        </p:nvGrpSpPr>
        <p:grpSpPr>
          <a:xfrm>
            <a:off x="11847770" y="2041331"/>
            <a:ext cx="1966146" cy="924482"/>
            <a:chOff x="0" y="0"/>
            <a:chExt cx="1966145" cy="924480"/>
          </a:xfrm>
        </p:grpSpPr>
        <p:sp>
          <p:nvSpPr>
            <p:cNvPr id="2036"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37"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2041" name="Group">
            <a:hlinkClick r:id="rId30" action="ppaction://hlinksldjump"/>
          </p:cNvPr>
          <p:cNvGrpSpPr/>
          <p:nvPr/>
        </p:nvGrpSpPr>
        <p:grpSpPr>
          <a:xfrm>
            <a:off x="13379656" y="3149230"/>
            <a:ext cx="1966146" cy="894018"/>
            <a:chOff x="0" y="0"/>
            <a:chExt cx="1966145" cy="894017"/>
          </a:xfrm>
        </p:grpSpPr>
        <p:sp>
          <p:nvSpPr>
            <p:cNvPr id="2039"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040"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2046" name="Group">
            <a:hlinkClick r:id="rId32" action="ppaction://hlinksldjump"/>
          </p:cNvPr>
          <p:cNvGrpSpPr/>
          <p:nvPr/>
        </p:nvGrpSpPr>
        <p:grpSpPr>
          <a:xfrm>
            <a:off x="5953431" y="3451036"/>
            <a:ext cx="2048405" cy="2128765"/>
            <a:chOff x="95066" y="54886"/>
            <a:chExt cx="2048404" cy="2128763"/>
          </a:xfrm>
        </p:grpSpPr>
        <p:grpSp>
          <p:nvGrpSpPr>
            <p:cNvPr id="2044" name="Group"/>
            <p:cNvGrpSpPr/>
            <p:nvPr/>
          </p:nvGrpSpPr>
          <p:grpSpPr>
            <a:xfrm>
              <a:off x="95066" y="54886"/>
              <a:ext cx="2048405" cy="2128765"/>
              <a:chOff x="95066" y="54886"/>
              <a:chExt cx="2048404" cy="2128763"/>
            </a:xfrm>
          </p:grpSpPr>
          <p:sp>
            <p:nvSpPr>
              <p:cNvPr id="204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45"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2051" name="Group">
            <a:hlinkClick r:id="rId33" action="ppaction://hlinksldjump"/>
          </p:cNvPr>
          <p:cNvGrpSpPr/>
          <p:nvPr/>
        </p:nvGrpSpPr>
        <p:grpSpPr>
          <a:xfrm>
            <a:off x="4260393" y="4124136"/>
            <a:ext cx="2048405" cy="2128765"/>
            <a:chOff x="95066" y="54886"/>
            <a:chExt cx="2048404" cy="2128763"/>
          </a:xfrm>
        </p:grpSpPr>
        <p:grpSp>
          <p:nvGrpSpPr>
            <p:cNvPr id="2049" name="Group"/>
            <p:cNvGrpSpPr/>
            <p:nvPr/>
          </p:nvGrpSpPr>
          <p:grpSpPr>
            <a:xfrm>
              <a:off x="95066" y="54886"/>
              <a:ext cx="2048405" cy="2128765"/>
              <a:chOff x="95066" y="54886"/>
              <a:chExt cx="2048404" cy="2128763"/>
            </a:xfrm>
          </p:grpSpPr>
          <p:sp>
            <p:nvSpPr>
              <p:cNvPr id="204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50"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2056" name="Group">
            <a:hlinkClick r:id="rId34" action="ppaction://hlinksldjump"/>
          </p:cNvPr>
          <p:cNvGrpSpPr/>
          <p:nvPr/>
        </p:nvGrpSpPr>
        <p:grpSpPr>
          <a:xfrm>
            <a:off x="9402487" y="3477728"/>
            <a:ext cx="2048405" cy="2128765"/>
            <a:chOff x="95066" y="54886"/>
            <a:chExt cx="2048404" cy="2128763"/>
          </a:xfrm>
        </p:grpSpPr>
        <p:grpSp>
          <p:nvGrpSpPr>
            <p:cNvPr id="2054" name="Group"/>
            <p:cNvGrpSpPr/>
            <p:nvPr/>
          </p:nvGrpSpPr>
          <p:grpSpPr>
            <a:xfrm>
              <a:off x="95066" y="54886"/>
              <a:ext cx="2048405" cy="2128765"/>
              <a:chOff x="95066" y="54886"/>
              <a:chExt cx="2048404" cy="2128763"/>
            </a:xfrm>
          </p:grpSpPr>
          <p:sp>
            <p:nvSpPr>
              <p:cNvPr id="20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55"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061" name="Group">
            <a:hlinkClick r:id="rId35" action="ppaction://hlinksldjump"/>
          </p:cNvPr>
          <p:cNvGrpSpPr/>
          <p:nvPr/>
        </p:nvGrpSpPr>
        <p:grpSpPr>
          <a:xfrm>
            <a:off x="4260393" y="5916051"/>
            <a:ext cx="2048405" cy="2128765"/>
            <a:chOff x="95066" y="54886"/>
            <a:chExt cx="2048404" cy="2128763"/>
          </a:xfrm>
        </p:grpSpPr>
        <p:grpSp>
          <p:nvGrpSpPr>
            <p:cNvPr id="2059" name="Group"/>
            <p:cNvGrpSpPr/>
            <p:nvPr/>
          </p:nvGrpSpPr>
          <p:grpSpPr>
            <a:xfrm>
              <a:off x="95066" y="54886"/>
              <a:ext cx="2048405" cy="2128765"/>
              <a:chOff x="95066" y="54886"/>
              <a:chExt cx="2048404" cy="2128763"/>
            </a:xfrm>
          </p:grpSpPr>
          <p:sp>
            <p:nvSpPr>
              <p:cNvPr id="205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60"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066" name="Group">
            <a:hlinkClick r:id="rId36" action="ppaction://hlinksldjump"/>
          </p:cNvPr>
          <p:cNvGrpSpPr/>
          <p:nvPr/>
        </p:nvGrpSpPr>
        <p:grpSpPr>
          <a:xfrm>
            <a:off x="4311193" y="7723967"/>
            <a:ext cx="2048405" cy="2128765"/>
            <a:chOff x="95066" y="54886"/>
            <a:chExt cx="2048404" cy="2128763"/>
          </a:xfrm>
        </p:grpSpPr>
        <p:grpSp>
          <p:nvGrpSpPr>
            <p:cNvPr id="2064" name="Group"/>
            <p:cNvGrpSpPr/>
            <p:nvPr/>
          </p:nvGrpSpPr>
          <p:grpSpPr>
            <a:xfrm>
              <a:off x="95066" y="54886"/>
              <a:ext cx="2048405" cy="2128765"/>
              <a:chOff x="95066" y="54886"/>
              <a:chExt cx="2048404" cy="2128763"/>
            </a:xfrm>
          </p:grpSpPr>
          <p:sp>
            <p:nvSpPr>
              <p:cNvPr id="206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65"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071" name="Group">
            <a:hlinkClick r:id="rId37" action="ppaction://hlinksldjump"/>
          </p:cNvPr>
          <p:cNvGrpSpPr/>
          <p:nvPr/>
        </p:nvGrpSpPr>
        <p:grpSpPr>
          <a:xfrm>
            <a:off x="5953431" y="6789619"/>
            <a:ext cx="2048405" cy="2128764"/>
            <a:chOff x="95066" y="54886"/>
            <a:chExt cx="2048404" cy="2128763"/>
          </a:xfrm>
        </p:grpSpPr>
        <p:grpSp>
          <p:nvGrpSpPr>
            <p:cNvPr id="2069" name="Group"/>
            <p:cNvGrpSpPr/>
            <p:nvPr/>
          </p:nvGrpSpPr>
          <p:grpSpPr>
            <a:xfrm>
              <a:off x="95066" y="54886"/>
              <a:ext cx="2048405" cy="2128765"/>
              <a:chOff x="95066" y="54886"/>
              <a:chExt cx="2048404" cy="2128763"/>
            </a:xfrm>
          </p:grpSpPr>
          <p:sp>
            <p:nvSpPr>
              <p:cNvPr id="206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70"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076" name="Group">
            <a:hlinkClick r:id="rId38" action="ppaction://hlinksldjump"/>
          </p:cNvPr>
          <p:cNvGrpSpPr/>
          <p:nvPr/>
        </p:nvGrpSpPr>
        <p:grpSpPr>
          <a:xfrm>
            <a:off x="7682552" y="7723967"/>
            <a:ext cx="2048405" cy="2128765"/>
            <a:chOff x="95066" y="54886"/>
            <a:chExt cx="2048404" cy="2128763"/>
          </a:xfrm>
        </p:grpSpPr>
        <p:grpSp>
          <p:nvGrpSpPr>
            <p:cNvPr id="2074" name="Group"/>
            <p:cNvGrpSpPr/>
            <p:nvPr/>
          </p:nvGrpSpPr>
          <p:grpSpPr>
            <a:xfrm>
              <a:off x="95066" y="54886"/>
              <a:ext cx="2048405" cy="2128765"/>
              <a:chOff x="95066" y="54886"/>
              <a:chExt cx="2048404" cy="2128763"/>
            </a:xfrm>
          </p:grpSpPr>
          <p:sp>
            <p:nvSpPr>
              <p:cNvPr id="207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75"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081" name="Group">
            <a:hlinkClick r:id="rId39" action="ppaction://hlinksldjump"/>
          </p:cNvPr>
          <p:cNvGrpSpPr/>
          <p:nvPr/>
        </p:nvGrpSpPr>
        <p:grpSpPr>
          <a:xfrm>
            <a:off x="9402487" y="6815019"/>
            <a:ext cx="2048405" cy="2128764"/>
            <a:chOff x="95066" y="54886"/>
            <a:chExt cx="2048404" cy="2128763"/>
          </a:xfrm>
        </p:grpSpPr>
        <p:grpSp>
          <p:nvGrpSpPr>
            <p:cNvPr id="2079" name="Group"/>
            <p:cNvGrpSpPr/>
            <p:nvPr/>
          </p:nvGrpSpPr>
          <p:grpSpPr>
            <a:xfrm>
              <a:off x="95066" y="54886"/>
              <a:ext cx="2048405" cy="2128765"/>
              <a:chOff x="95066" y="54886"/>
              <a:chExt cx="2048404" cy="2128763"/>
            </a:xfrm>
          </p:grpSpPr>
          <p:sp>
            <p:nvSpPr>
              <p:cNvPr id="207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80"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086" name="Group">
            <a:hlinkClick r:id="rId40" action="ppaction://hlinksldjump"/>
          </p:cNvPr>
          <p:cNvGrpSpPr/>
          <p:nvPr/>
        </p:nvGrpSpPr>
        <p:grpSpPr>
          <a:xfrm>
            <a:off x="5953431" y="5114113"/>
            <a:ext cx="2048405" cy="2128765"/>
            <a:chOff x="95066" y="54886"/>
            <a:chExt cx="2048404" cy="2128763"/>
          </a:xfrm>
        </p:grpSpPr>
        <p:grpSp>
          <p:nvGrpSpPr>
            <p:cNvPr id="2084" name="Group"/>
            <p:cNvGrpSpPr/>
            <p:nvPr/>
          </p:nvGrpSpPr>
          <p:grpSpPr>
            <a:xfrm>
              <a:off x="95066" y="54886"/>
              <a:ext cx="2048405" cy="2128765"/>
              <a:chOff x="95066" y="54886"/>
              <a:chExt cx="2048404" cy="2128763"/>
            </a:xfrm>
          </p:grpSpPr>
          <p:sp>
            <p:nvSpPr>
              <p:cNvPr id="208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85"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091" name="Group">
            <a:hlinkClick r:id="rId41" action="ppaction://hlinksldjump"/>
          </p:cNvPr>
          <p:cNvGrpSpPr/>
          <p:nvPr/>
        </p:nvGrpSpPr>
        <p:grpSpPr>
          <a:xfrm>
            <a:off x="7631752" y="4214339"/>
            <a:ext cx="2048405" cy="2128765"/>
            <a:chOff x="95066" y="54886"/>
            <a:chExt cx="2048404" cy="2128763"/>
          </a:xfrm>
        </p:grpSpPr>
        <p:grpSp>
          <p:nvGrpSpPr>
            <p:cNvPr id="2089" name="Group"/>
            <p:cNvGrpSpPr/>
            <p:nvPr/>
          </p:nvGrpSpPr>
          <p:grpSpPr>
            <a:xfrm>
              <a:off x="95066" y="54886"/>
              <a:ext cx="2048405" cy="2128765"/>
              <a:chOff x="95066" y="54886"/>
              <a:chExt cx="2048404" cy="2128763"/>
            </a:xfrm>
          </p:grpSpPr>
          <p:sp>
            <p:nvSpPr>
              <p:cNvPr id="208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90"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096" name="Group">
            <a:hlinkClick r:id="rId42" action="ppaction://hlinksldjump"/>
          </p:cNvPr>
          <p:cNvGrpSpPr/>
          <p:nvPr/>
        </p:nvGrpSpPr>
        <p:grpSpPr>
          <a:xfrm>
            <a:off x="7619052" y="5953345"/>
            <a:ext cx="2048405" cy="2128765"/>
            <a:chOff x="95066" y="54886"/>
            <a:chExt cx="2048404" cy="2128763"/>
          </a:xfrm>
        </p:grpSpPr>
        <p:grpSp>
          <p:nvGrpSpPr>
            <p:cNvPr id="2094" name="Group"/>
            <p:cNvGrpSpPr/>
            <p:nvPr/>
          </p:nvGrpSpPr>
          <p:grpSpPr>
            <a:xfrm>
              <a:off x="95066" y="54886"/>
              <a:ext cx="2048405" cy="2128765"/>
              <a:chOff x="95066" y="54886"/>
              <a:chExt cx="2048404" cy="2128763"/>
            </a:xfrm>
          </p:grpSpPr>
          <p:sp>
            <p:nvSpPr>
              <p:cNvPr id="209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095"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101" name="Group">
            <a:hlinkClick r:id="rId43" action="ppaction://hlinksldjump"/>
          </p:cNvPr>
          <p:cNvGrpSpPr/>
          <p:nvPr/>
        </p:nvGrpSpPr>
        <p:grpSpPr>
          <a:xfrm>
            <a:off x="9402487" y="5126813"/>
            <a:ext cx="2048405" cy="2128765"/>
            <a:chOff x="95066" y="54886"/>
            <a:chExt cx="2048404" cy="2128763"/>
          </a:xfrm>
        </p:grpSpPr>
        <p:grpSp>
          <p:nvGrpSpPr>
            <p:cNvPr id="2099" name="Group"/>
            <p:cNvGrpSpPr/>
            <p:nvPr/>
          </p:nvGrpSpPr>
          <p:grpSpPr>
            <a:xfrm>
              <a:off x="95066" y="54886"/>
              <a:ext cx="2048405" cy="2128765"/>
              <a:chOff x="95066" y="54886"/>
              <a:chExt cx="2048404" cy="2128763"/>
            </a:xfrm>
          </p:grpSpPr>
          <p:sp>
            <p:nvSpPr>
              <p:cNvPr id="209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0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00"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107" name="Group">
            <a:hlinkClick r:id="rId44" action="ppaction://hlinksldjump"/>
          </p:cNvPr>
          <p:cNvGrpSpPr/>
          <p:nvPr/>
        </p:nvGrpSpPr>
        <p:grpSpPr>
          <a:xfrm>
            <a:off x="4250577" y="2414126"/>
            <a:ext cx="2169637" cy="1897485"/>
            <a:chOff x="0" y="0"/>
            <a:chExt cx="2169636" cy="1897484"/>
          </a:xfrm>
        </p:grpSpPr>
        <p:grpSp>
          <p:nvGrpSpPr>
            <p:cNvPr id="2104" name="Group"/>
            <p:cNvGrpSpPr/>
            <p:nvPr/>
          </p:nvGrpSpPr>
          <p:grpSpPr>
            <a:xfrm>
              <a:off x="0" y="0"/>
              <a:ext cx="2169637" cy="1897485"/>
              <a:chOff x="0" y="0"/>
              <a:chExt cx="2169636" cy="1897484"/>
            </a:xfrm>
          </p:grpSpPr>
          <p:sp>
            <p:nvSpPr>
              <p:cNvPr id="2102"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03"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05"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106"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113" name="Group">
            <a:hlinkClick r:id="rId46" action="ppaction://hlinksldjump"/>
          </p:cNvPr>
          <p:cNvGrpSpPr/>
          <p:nvPr/>
        </p:nvGrpSpPr>
        <p:grpSpPr>
          <a:xfrm>
            <a:off x="5784800" y="8909829"/>
            <a:ext cx="2385668" cy="1945927"/>
            <a:chOff x="0" y="0"/>
            <a:chExt cx="2385666" cy="1945926"/>
          </a:xfrm>
        </p:grpSpPr>
        <p:sp>
          <p:nvSpPr>
            <p:cNvPr id="2108"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09"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10"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111"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112"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7" name="Group"/>
          <p:cNvGrpSpPr/>
          <p:nvPr/>
        </p:nvGrpSpPr>
        <p:grpSpPr>
          <a:xfrm>
            <a:off x="262118" y="2864439"/>
            <a:ext cx="3941484" cy="4096110"/>
            <a:chOff x="182924" y="105611"/>
            <a:chExt cx="3941483" cy="4096109"/>
          </a:xfrm>
        </p:grpSpPr>
        <p:sp>
          <p:nvSpPr>
            <p:cNvPr id="2115" name="Hexagon"/>
            <p:cNvSpPr/>
            <p:nvPr/>
          </p:nvSpPr>
          <p:spPr>
            <a:xfrm>
              <a:off x="498673" y="720399"/>
              <a:ext cx="3309987"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16"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18" name="Use…"/>
          <p:cNvSpPr txBox="1"/>
          <p:nvPr/>
        </p:nvSpPr>
        <p:spPr>
          <a:xfrm>
            <a:off x="684938" y="3696109"/>
            <a:ext cx="2911214" cy="243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rPr dirty="0"/>
              <a:t>Use </a:t>
            </a:r>
          </a:p>
          <a:p>
            <a:pPr>
              <a:defRPr sz="3200"/>
            </a:pPr>
            <a:r>
              <a:rPr dirty="0"/>
              <a:t>Mindful</a:t>
            </a:r>
          </a:p>
          <a:p>
            <a:pPr>
              <a:defRPr sz="3200"/>
            </a:pPr>
            <a:r>
              <a:rPr dirty="0"/>
              <a:t>Notes</a:t>
            </a:r>
          </a:p>
        </p:txBody>
      </p:sp>
      <p:grpSp>
        <p:nvGrpSpPr>
          <p:cNvPr id="2121" name="Group"/>
          <p:cNvGrpSpPr/>
          <p:nvPr/>
        </p:nvGrpSpPr>
        <p:grpSpPr>
          <a:xfrm>
            <a:off x="3385617" y="-1541011"/>
            <a:ext cx="12351084" cy="12835622"/>
            <a:chOff x="573215" y="330945"/>
            <a:chExt cx="12351082" cy="12835621"/>
          </a:xfrm>
        </p:grpSpPr>
        <p:sp>
          <p:nvSpPr>
            <p:cNvPr id="2119" name="Hexagon"/>
            <p:cNvSpPr/>
            <p:nvPr/>
          </p:nvSpPr>
          <p:spPr>
            <a:xfrm>
              <a:off x="1562648"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20"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22"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2123" name="IMG_1056.PNG" descr="IMG_1056.PNG"/>
          <p:cNvPicPr>
            <a:picLocks noChangeAspect="1"/>
          </p:cNvPicPr>
          <p:nvPr/>
        </p:nvPicPr>
        <p:blipFill>
          <a:blip r:embed="rId2"/>
          <a:stretch>
            <a:fillRect/>
          </a:stretch>
        </p:blipFill>
        <p:spPr>
          <a:xfrm>
            <a:off x="4717946" y="469274"/>
            <a:ext cx="10156117" cy="8815052"/>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12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2142" name="Group"/>
          <p:cNvGrpSpPr/>
          <p:nvPr/>
        </p:nvGrpSpPr>
        <p:grpSpPr>
          <a:xfrm>
            <a:off x="4598968" y="194313"/>
            <a:ext cx="6926752" cy="3990196"/>
            <a:chOff x="0" y="0"/>
            <a:chExt cx="6926751" cy="3990195"/>
          </a:xfrm>
        </p:grpSpPr>
        <p:grpSp>
          <p:nvGrpSpPr>
            <p:cNvPr id="2130" name="Group"/>
            <p:cNvGrpSpPr/>
            <p:nvPr/>
          </p:nvGrpSpPr>
          <p:grpSpPr>
            <a:xfrm>
              <a:off x="1731981" y="2219701"/>
              <a:ext cx="1394477" cy="1007749"/>
              <a:chOff x="0" y="0"/>
              <a:chExt cx="1394475" cy="1007747"/>
            </a:xfrm>
          </p:grpSpPr>
          <p:pic>
            <p:nvPicPr>
              <p:cNvPr id="212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12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12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134" name="Group"/>
            <p:cNvGrpSpPr/>
            <p:nvPr/>
          </p:nvGrpSpPr>
          <p:grpSpPr>
            <a:xfrm rot="1740000">
              <a:off x="5382369" y="1992850"/>
              <a:ext cx="409357" cy="1018415"/>
              <a:chOff x="0" y="0"/>
              <a:chExt cx="409355" cy="1018414"/>
            </a:xfrm>
          </p:grpSpPr>
          <p:pic>
            <p:nvPicPr>
              <p:cNvPr id="213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13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13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13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138" name="Group"/>
            <p:cNvGrpSpPr/>
            <p:nvPr/>
          </p:nvGrpSpPr>
          <p:grpSpPr>
            <a:xfrm>
              <a:off x="0" y="0"/>
              <a:ext cx="3766481" cy="2064086"/>
              <a:chOff x="0" y="0"/>
              <a:chExt cx="3766480" cy="2064085"/>
            </a:xfrm>
          </p:grpSpPr>
          <p:sp>
            <p:nvSpPr>
              <p:cNvPr id="213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3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2141" name="Group"/>
            <p:cNvGrpSpPr/>
            <p:nvPr/>
          </p:nvGrpSpPr>
          <p:grpSpPr>
            <a:xfrm>
              <a:off x="3524927" y="327466"/>
              <a:ext cx="3401825" cy="1507205"/>
              <a:chOff x="0" y="0"/>
              <a:chExt cx="3401824" cy="1507204"/>
            </a:xfrm>
          </p:grpSpPr>
          <p:sp>
            <p:nvSpPr>
              <p:cNvPr id="213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4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146" name="Group">
            <a:hlinkClick r:id="rId5" action="ppaction://hlinksldjump"/>
          </p:cNvPr>
          <p:cNvGrpSpPr/>
          <p:nvPr/>
        </p:nvGrpSpPr>
        <p:grpSpPr>
          <a:xfrm>
            <a:off x="248972" y="1253663"/>
            <a:ext cx="2361958" cy="1246350"/>
            <a:chOff x="0" y="0"/>
            <a:chExt cx="2361957" cy="1246348"/>
          </a:xfrm>
        </p:grpSpPr>
        <p:sp>
          <p:nvSpPr>
            <p:cNvPr id="214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14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14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153" name="Group">
            <a:hlinkClick r:id="rId7" action="ppaction://hlinksldjump"/>
          </p:cNvPr>
          <p:cNvGrpSpPr/>
          <p:nvPr/>
        </p:nvGrpSpPr>
        <p:grpSpPr>
          <a:xfrm>
            <a:off x="189513" y="2599489"/>
            <a:ext cx="3401825" cy="2811109"/>
            <a:chOff x="0" y="0"/>
            <a:chExt cx="3401824" cy="2811108"/>
          </a:xfrm>
        </p:grpSpPr>
        <p:grpSp>
          <p:nvGrpSpPr>
            <p:cNvPr id="2151" name="Group"/>
            <p:cNvGrpSpPr/>
            <p:nvPr/>
          </p:nvGrpSpPr>
          <p:grpSpPr>
            <a:xfrm>
              <a:off x="1324443" y="0"/>
              <a:ext cx="1997007" cy="1507205"/>
              <a:chOff x="0" y="0"/>
              <a:chExt cx="1997006" cy="1507204"/>
            </a:xfrm>
          </p:grpSpPr>
          <p:sp>
            <p:nvSpPr>
              <p:cNvPr id="214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150" name="Group"/>
              <p:cNvGrpSpPr/>
              <p:nvPr/>
            </p:nvGrpSpPr>
            <p:grpSpPr>
              <a:xfrm>
                <a:off x="66857" y="52855"/>
                <a:ext cx="1863292" cy="1401495"/>
                <a:chOff x="0" y="0"/>
                <a:chExt cx="1863291" cy="1401493"/>
              </a:xfrm>
            </p:grpSpPr>
            <p:sp>
              <p:nvSpPr>
                <p:cNvPr id="214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4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15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15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157" name="Group">
            <a:hlinkClick r:id="rId12" action="ppaction://hlinksldjump"/>
          </p:cNvPr>
          <p:cNvGrpSpPr/>
          <p:nvPr/>
        </p:nvGrpSpPr>
        <p:grpSpPr>
          <a:xfrm>
            <a:off x="189513" y="5717856"/>
            <a:ext cx="3401825" cy="2534656"/>
            <a:chOff x="0" y="0"/>
            <a:chExt cx="3401824" cy="2534654"/>
          </a:xfrm>
        </p:grpSpPr>
        <p:pic>
          <p:nvPicPr>
            <p:cNvPr id="215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15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2160" name="Group">
            <a:hlinkClick r:id="rId15" action="ppaction://hlinksldjump"/>
          </p:cNvPr>
          <p:cNvGrpSpPr/>
          <p:nvPr/>
        </p:nvGrpSpPr>
        <p:grpSpPr>
          <a:xfrm>
            <a:off x="463307" y="8448038"/>
            <a:ext cx="2848362" cy="1160401"/>
            <a:chOff x="0" y="0"/>
            <a:chExt cx="2848360" cy="1160400"/>
          </a:xfrm>
        </p:grpSpPr>
        <p:sp>
          <p:nvSpPr>
            <p:cNvPr id="215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15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2165" name="Group">
            <a:hlinkClick r:id="rId17" action="ppaction://hlinksldjump"/>
          </p:cNvPr>
          <p:cNvGrpSpPr/>
          <p:nvPr/>
        </p:nvGrpSpPr>
        <p:grpSpPr>
          <a:xfrm>
            <a:off x="11863020" y="264307"/>
            <a:ext cx="3452469" cy="1525954"/>
            <a:chOff x="0" y="0"/>
            <a:chExt cx="3452467" cy="1525953"/>
          </a:xfrm>
        </p:grpSpPr>
        <p:sp>
          <p:nvSpPr>
            <p:cNvPr id="216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16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6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216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168" name="Group">
            <a:hlinkClick r:id="rId18" action="ppaction://hlinksldjump"/>
          </p:cNvPr>
          <p:cNvGrpSpPr/>
          <p:nvPr/>
        </p:nvGrpSpPr>
        <p:grpSpPr>
          <a:xfrm>
            <a:off x="13461063" y="7527382"/>
            <a:ext cx="1966146" cy="932632"/>
            <a:chOff x="0" y="0"/>
            <a:chExt cx="1966145" cy="932630"/>
          </a:xfrm>
        </p:grpSpPr>
        <p:sp>
          <p:nvSpPr>
            <p:cNvPr id="216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6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2171" name="Group">
            <a:hlinkClick r:id="rId20" action="ppaction://hlinksldjump"/>
          </p:cNvPr>
          <p:cNvGrpSpPr/>
          <p:nvPr/>
        </p:nvGrpSpPr>
        <p:grpSpPr>
          <a:xfrm>
            <a:off x="11870117" y="8615740"/>
            <a:ext cx="1966146" cy="961761"/>
            <a:chOff x="0" y="0"/>
            <a:chExt cx="1966145" cy="961760"/>
          </a:xfrm>
        </p:grpSpPr>
        <p:sp>
          <p:nvSpPr>
            <p:cNvPr id="216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7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2174" name="Group">
            <a:hlinkClick r:id="rId22" action="ppaction://hlinksldjump"/>
          </p:cNvPr>
          <p:cNvGrpSpPr/>
          <p:nvPr/>
        </p:nvGrpSpPr>
        <p:grpSpPr>
          <a:xfrm>
            <a:off x="13461063" y="5325855"/>
            <a:ext cx="1966146" cy="901537"/>
            <a:chOff x="0" y="0"/>
            <a:chExt cx="1966145" cy="901535"/>
          </a:xfrm>
        </p:grpSpPr>
        <p:sp>
          <p:nvSpPr>
            <p:cNvPr id="217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7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2177" name="Group">
            <a:hlinkClick r:id="rId24" action="ppaction://hlinksldjump"/>
          </p:cNvPr>
          <p:cNvGrpSpPr/>
          <p:nvPr/>
        </p:nvGrpSpPr>
        <p:grpSpPr>
          <a:xfrm>
            <a:off x="11863020" y="6434341"/>
            <a:ext cx="1966146" cy="889806"/>
            <a:chOff x="0" y="0"/>
            <a:chExt cx="1966145" cy="889804"/>
          </a:xfrm>
        </p:grpSpPr>
        <p:sp>
          <p:nvSpPr>
            <p:cNvPr id="217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7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2180" name="Group">
            <a:hlinkClick r:id="rId26" action="ppaction://hlinksldjump"/>
          </p:cNvPr>
          <p:cNvGrpSpPr/>
          <p:nvPr/>
        </p:nvGrpSpPr>
        <p:grpSpPr>
          <a:xfrm>
            <a:off x="11847770" y="4241302"/>
            <a:ext cx="1966146" cy="894018"/>
            <a:chOff x="0" y="0"/>
            <a:chExt cx="1966145" cy="894016"/>
          </a:xfrm>
        </p:grpSpPr>
        <p:sp>
          <p:nvSpPr>
            <p:cNvPr id="217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7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2183" name="Group">
            <a:hlinkClick r:id="rId28" action="ppaction://hlinksldjump"/>
          </p:cNvPr>
          <p:cNvGrpSpPr/>
          <p:nvPr/>
        </p:nvGrpSpPr>
        <p:grpSpPr>
          <a:xfrm>
            <a:off x="11847770" y="2041331"/>
            <a:ext cx="1966146" cy="924482"/>
            <a:chOff x="0" y="0"/>
            <a:chExt cx="1966145" cy="924480"/>
          </a:xfrm>
        </p:grpSpPr>
        <p:sp>
          <p:nvSpPr>
            <p:cNvPr id="218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8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2186" name="Group">
            <a:hlinkClick r:id="rId30" action="ppaction://hlinksldjump"/>
          </p:cNvPr>
          <p:cNvGrpSpPr/>
          <p:nvPr/>
        </p:nvGrpSpPr>
        <p:grpSpPr>
          <a:xfrm>
            <a:off x="13379656" y="3149230"/>
            <a:ext cx="1966146" cy="894018"/>
            <a:chOff x="0" y="0"/>
            <a:chExt cx="1966145" cy="894017"/>
          </a:xfrm>
        </p:grpSpPr>
        <p:sp>
          <p:nvSpPr>
            <p:cNvPr id="218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18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2191" name="Group">
            <a:hlinkClick r:id="rId32" action="ppaction://hlinksldjump"/>
          </p:cNvPr>
          <p:cNvGrpSpPr/>
          <p:nvPr/>
        </p:nvGrpSpPr>
        <p:grpSpPr>
          <a:xfrm>
            <a:off x="5953431" y="3451036"/>
            <a:ext cx="2048405" cy="2128765"/>
            <a:chOff x="95066" y="54886"/>
            <a:chExt cx="2048404" cy="2128763"/>
          </a:xfrm>
        </p:grpSpPr>
        <p:grpSp>
          <p:nvGrpSpPr>
            <p:cNvPr id="2189" name="Group"/>
            <p:cNvGrpSpPr/>
            <p:nvPr/>
          </p:nvGrpSpPr>
          <p:grpSpPr>
            <a:xfrm>
              <a:off x="95066" y="54886"/>
              <a:ext cx="2048405" cy="2128765"/>
              <a:chOff x="95066" y="54886"/>
              <a:chExt cx="2048404" cy="2128763"/>
            </a:xfrm>
          </p:grpSpPr>
          <p:sp>
            <p:nvSpPr>
              <p:cNvPr id="218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9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2196" name="Group">
            <a:hlinkClick r:id="rId33" action="ppaction://hlinksldjump"/>
          </p:cNvPr>
          <p:cNvGrpSpPr/>
          <p:nvPr/>
        </p:nvGrpSpPr>
        <p:grpSpPr>
          <a:xfrm>
            <a:off x="4260393" y="4124136"/>
            <a:ext cx="2048405" cy="2128765"/>
            <a:chOff x="95066" y="54886"/>
            <a:chExt cx="2048404" cy="2128763"/>
          </a:xfrm>
        </p:grpSpPr>
        <p:grpSp>
          <p:nvGrpSpPr>
            <p:cNvPr id="2194" name="Group"/>
            <p:cNvGrpSpPr/>
            <p:nvPr/>
          </p:nvGrpSpPr>
          <p:grpSpPr>
            <a:xfrm>
              <a:off x="95066" y="54886"/>
              <a:ext cx="2048405" cy="2128765"/>
              <a:chOff x="95066" y="54886"/>
              <a:chExt cx="2048404" cy="2128763"/>
            </a:xfrm>
          </p:grpSpPr>
          <p:sp>
            <p:nvSpPr>
              <p:cNvPr id="219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19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2201" name="Group">
            <a:hlinkClick r:id="rId34" action="ppaction://hlinksldjump"/>
          </p:cNvPr>
          <p:cNvGrpSpPr/>
          <p:nvPr/>
        </p:nvGrpSpPr>
        <p:grpSpPr>
          <a:xfrm>
            <a:off x="9402487" y="3477728"/>
            <a:ext cx="2048405" cy="2128765"/>
            <a:chOff x="95066" y="54886"/>
            <a:chExt cx="2048404" cy="2128763"/>
          </a:xfrm>
        </p:grpSpPr>
        <p:grpSp>
          <p:nvGrpSpPr>
            <p:cNvPr id="2199" name="Group"/>
            <p:cNvGrpSpPr/>
            <p:nvPr/>
          </p:nvGrpSpPr>
          <p:grpSpPr>
            <a:xfrm>
              <a:off x="95066" y="54886"/>
              <a:ext cx="2048405" cy="2128765"/>
              <a:chOff x="95066" y="54886"/>
              <a:chExt cx="2048404" cy="2128763"/>
            </a:xfrm>
          </p:grpSpPr>
          <p:sp>
            <p:nvSpPr>
              <p:cNvPr id="219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1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0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206" name="Group">
            <a:hlinkClick r:id="rId35" action="ppaction://hlinksldjump"/>
          </p:cNvPr>
          <p:cNvGrpSpPr/>
          <p:nvPr/>
        </p:nvGrpSpPr>
        <p:grpSpPr>
          <a:xfrm>
            <a:off x="4260393" y="5916051"/>
            <a:ext cx="2048405" cy="2128765"/>
            <a:chOff x="95066" y="54886"/>
            <a:chExt cx="2048404" cy="2128763"/>
          </a:xfrm>
        </p:grpSpPr>
        <p:grpSp>
          <p:nvGrpSpPr>
            <p:cNvPr id="2204" name="Group"/>
            <p:cNvGrpSpPr/>
            <p:nvPr/>
          </p:nvGrpSpPr>
          <p:grpSpPr>
            <a:xfrm>
              <a:off x="95066" y="54886"/>
              <a:ext cx="2048405" cy="2128765"/>
              <a:chOff x="95066" y="54886"/>
              <a:chExt cx="2048404" cy="2128763"/>
            </a:xfrm>
          </p:grpSpPr>
          <p:sp>
            <p:nvSpPr>
              <p:cNvPr id="220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0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211" name="Group">
            <a:hlinkClick r:id="rId36" action="ppaction://hlinksldjump"/>
          </p:cNvPr>
          <p:cNvGrpSpPr/>
          <p:nvPr/>
        </p:nvGrpSpPr>
        <p:grpSpPr>
          <a:xfrm>
            <a:off x="4311193" y="7723967"/>
            <a:ext cx="2048405" cy="2128765"/>
            <a:chOff x="95066" y="54886"/>
            <a:chExt cx="2048404" cy="2128763"/>
          </a:xfrm>
        </p:grpSpPr>
        <p:grpSp>
          <p:nvGrpSpPr>
            <p:cNvPr id="2209" name="Group"/>
            <p:cNvGrpSpPr/>
            <p:nvPr/>
          </p:nvGrpSpPr>
          <p:grpSpPr>
            <a:xfrm>
              <a:off x="95066" y="54886"/>
              <a:ext cx="2048405" cy="2128765"/>
              <a:chOff x="95066" y="54886"/>
              <a:chExt cx="2048404" cy="2128763"/>
            </a:xfrm>
          </p:grpSpPr>
          <p:sp>
            <p:nvSpPr>
              <p:cNvPr id="220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1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216" name="Group">
            <a:hlinkClick r:id="rId37" action="ppaction://hlinksldjump"/>
          </p:cNvPr>
          <p:cNvGrpSpPr/>
          <p:nvPr/>
        </p:nvGrpSpPr>
        <p:grpSpPr>
          <a:xfrm>
            <a:off x="5953431" y="6789619"/>
            <a:ext cx="2048405" cy="2128764"/>
            <a:chOff x="95066" y="54886"/>
            <a:chExt cx="2048404" cy="2128763"/>
          </a:xfrm>
        </p:grpSpPr>
        <p:grpSp>
          <p:nvGrpSpPr>
            <p:cNvPr id="2214" name="Group"/>
            <p:cNvGrpSpPr/>
            <p:nvPr/>
          </p:nvGrpSpPr>
          <p:grpSpPr>
            <a:xfrm>
              <a:off x="95066" y="54886"/>
              <a:ext cx="2048405" cy="2128765"/>
              <a:chOff x="95066" y="54886"/>
              <a:chExt cx="2048404" cy="2128763"/>
            </a:xfrm>
          </p:grpSpPr>
          <p:sp>
            <p:nvSpPr>
              <p:cNvPr id="221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1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221" name="Group">
            <a:hlinkClick r:id="rId38" action="ppaction://hlinksldjump"/>
          </p:cNvPr>
          <p:cNvGrpSpPr/>
          <p:nvPr/>
        </p:nvGrpSpPr>
        <p:grpSpPr>
          <a:xfrm>
            <a:off x="7682552" y="7723967"/>
            <a:ext cx="2048405" cy="2128765"/>
            <a:chOff x="95066" y="54886"/>
            <a:chExt cx="2048404" cy="2128763"/>
          </a:xfrm>
        </p:grpSpPr>
        <p:grpSp>
          <p:nvGrpSpPr>
            <p:cNvPr id="2219" name="Group"/>
            <p:cNvGrpSpPr/>
            <p:nvPr/>
          </p:nvGrpSpPr>
          <p:grpSpPr>
            <a:xfrm>
              <a:off x="95066" y="54886"/>
              <a:ext cx="2048405" cy="2128765"/>
              <a:chOff x="95066" y="54886"/>
              <a:chExt cx="2048404" cy="2128763"/>
            </a:xfrm>
          </p:grpSpPr>
          <p:sp>
            <p:nvSpPr>
              <p:cNvPr id="221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2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226" name="Group">
            <a:hlinkClick r:id="rId39" action="ppaction://hlinksldjump"/>
          </p:cNvPr>
          <p:cNvGrpSpPr/>
          <p:nvPr/>
        </p:nvGrpSpPr>
        <p:grpSpPr>
          <a:xfrm>
            <a:off x="9402487" y="6815019"/>
            <a:ext cx="2048405" cy="2128764"/>
            <a:chOff x="95066" y="54886"/>
            <a:chExt cx="2048404" cy="2128763"/>
          </a:xfrm>
        </p:grpSpPr>
        <p:grpSp>
          <p:nvGrpSpPr>
            <p:cNvPr id="2224" name="Group"/>
            <p:cNvGrpSpPr/>
            <p:nvPr/>
          </p:nvGrpSpPr>
          <p:grpSpPr>
            <a:xfrm>
              <a:off x="95066" y="54886"/>
              <a:ext cx="2048405" cy="2128765"/>
              <a:chOff x="95066" y="54886"/>
              <a:chExt cx="2048404" cy="2128763"/>
            </a:xfrm>
          </p:grpSpPr>
          <p:sp>
            <p:nvSpPr>
              <p:cNvPr id="222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2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231" name="Group">
            <a:hlinkClick r:id="rId40" action="ppaction://hlinksldjump"/>
          </p:cNvPr>
          <p:cNvGrpSpPr/>
          <p:nvPr/>
        </p:nvGrpSpPr>
        <p:grpSpPr>
          <a:xfrm>
            <a:off x="5953431" y="5114113"/>
            <a:ext cx="2048405" cy="2128765"/>
            <a:chOff x="95066" y="54886"/>
            <a:chExt cx="2048404" cy="2128763"/>
          </a:xfrm>
        </p:grpSpPr>
        <p:grpSp>
          <p:nvGrpSpPr>
            <p:cNvPr id="2229" name="Group"/>
            <p:cNvGrpSpPr/>
            <p:nvPr/>
          </p:nvGrpSpPr>
          <p:grpSpPr>
            <a:xfrm>
              <a:off x="95066" y="54886"/>
              <a:ext cx="2048405" cy="2128765"/>
              <a:chOff x="95066" y="54886"/>
              <a:chExt cx="2048404" cy="2128763"/>
            </a:xfrm>
          </p:grpSpPr>
          <p:sp>
            <p:nvSpPr>
              <p:cNvPr id="222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3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236" name="Group">
            <a:hlinkClick r:id="rId41" action="ppaction://hlinksldjump"/>
          </p:cNvPr>
          <p:cNvGrpSpPr/>
          <p:nvPr/>
        </p:nvGrpSpPr>
        <p:grpSpPr>
          <a:xfrm>
            <a:off x="7631752" y="4214339"/>
            <a:ext cx="2048405" cy="2128765"/>
            <a:chOff x="95066" y="54886"/>
            <a:chExt cx="2048404" cy="2128763"/>
          </a:xfrm>
        </p:grpSpPr>
        <p:grpSp>
          <p:nvGrpSpPr>
            <p:cNvPr id="2234" name="Group"/>
            <p:cNvGrpSpPr/>
            <p:nvPr/>
          </p:nvGrpSpPr>
          <p:grpSpPr>
            <a:xfrm>
              <a:off x="95066" y="54886"/>
              <a:ext cx="2048405" cy="2128765"/>
              <a:chOff x="95066" y="54886"/>
              <a:chExt cx="2048404" cy="2128763"/>
            </a:xfrm>
          </p:grpSpPr>
          <p:sp>
            <p:nvSpPr>
              <p:cNvPr id="223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3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241" name="Group">
            <a:hlinkClick r:id="rId42" action="ppaction://hlinksldjump"/>
          </p:cNvPr>
          <p:cNvGrpSpPr/>
          <p:nvPr/>
        </p:nvGrpSpPr>
        <p:grpSpPr>
          <a:xfrm>
            <a:off x="7619052" y="5953345"/>
            <a:ext cx="2048405" cy="2128765"/>
            <a:chOff x="95066" y="54886"/>
            <a:chExt cx="2048404" cy="2128763"/>
          </a:xfrm>
        </p:grpSpPr>
        <p:grpSp>
          <p:nvGrpSpPr>
            <p:cNvPr id="2239" name="Group"/>
            <p:cNvGrpSpPr/>
            <p:nvPr/>
          </p:nvGrpSpPr>
          <p:grpSpPr>
            <a:xfrm>
              <a:off x="95066" y="54886"/>
              <a:ext cx="2048405" cy="2128765"/>
              <a:chOff x="95066" y="54886"/>
              <a:chExt cx="2048404" cy="2128763"/>
            </a:xfrm>
          </p:grpSpPr>
          <p:sp>
            <p:nvSpPr>
              <p:cNvPr id="223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4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246" name="Group">
            <a:hlinkClick r:id="rId43" action="ppaction://hlinksldjump"/>
          </p:cNvPr>
          <p:cNvGrpSpPr/>
          <p:nvPr/>
        </p:nvGrpSpPr>
        <p:grpSpPr>
          <a:xfrm>
            <a:off x="9402487" y="5126813"/>
            <a:ext cx="2048405" cy="2128765"/>
            <a:chOff x="95066" y="54886"/>
            <a:chExt cx="2048404" cy="2128763"/>
          </a:xfrm>
        </p:grpSpPr>
        <p:grpSp>
          <p:nvGrpSpPr>
            <p:cNvPr id="2244" name="Group"/>
            <p:cNvGrpSpPr/>
            <p:nvPr/>
          </p:nvGrpSpPr>
          <p:grpSpPr>
            <a:xfrm>
              <a:off x="95066" y="54886"/>
              <a:ext cx="2048405" cy="2128765"/>
              <a:chOff x="95066" y="54886"/>
              <a:chExt cx="2048404" cy="2128763"/>
            </a:xfrm>
          </p:grpSpPr>
          <p:sp>
            <p:nvSpPr>
              <p:cNvPr id="224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4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252" name="Group">
            <a:hlinkClick r:id="rId44" action="ppaction://hlinksldjump"/>
          </p:cNvPr>
          <p:cNvGrpSpPr/>
          <p:nvPr/>
        </p:nvGrpSpPr>
        <p:grpSpPr>
          <a:xfrm>
            <a:off x="4250577" y="2414126"/>
            <a:ext cx="2169637" cy="1897485"/>
            <a:chOff x="0" y="0"/>
            <a:chExt cx="2169636" cy="1897484"/>
          </a:xfrm>
        </p:grpSpPr>
        <p:grpSp>
          <p:nvGrpSpPr>
            <p:cNvPr id="2249" name="Group"/>
            <p:cNvGrpSpPr/>
            <p:nvPr/>
          </p:nvGrpSpPr>
          <p:grpSpPr>
            <a:xfrm>
              <a:off x="0" y="0"/>
              <a:ext cx="2169637" cy="1897485"/>
              <a:chOff x="0" y="0"/>
              <a:chExt cx="2169636" cy="1897484"/>
            </a:xfrm>
          </p:grpSpPr>
          <p:sp>
            <p:nvSpPr>
              <p:cNvPr id="224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4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5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25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258" name="Group">
            <a:hlinkClick r:id="rId46" action="ppaction://hlinksldjump"/>
          </p:cNvPr>
          <p:cNvGrpSpPr/>
          <p:nvPr/>
        </p:nvGrpSpPr>
        <p:grpSpPr>
          <a:xfrm>
            <a:off x="5784800" y="8909829"/>
            <a:ext cx="2385668" cy="1945927"/>
            <a:chOff x="0" y="0"/>
            <a:chExt cx="2385666" cy="1945926"/>
          </a:xfrm>
        </p:grpSpPr>
        <p:sp>
          <p:nvSpPr>
            <p:cNvPr id="225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5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5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25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25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68"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284" name="Group"/>
          <p:cNvGrpSpPr/>
          <p:nvPr/>
        </p:nvGrpSpPr>
        <p:grpSpPr>
          <a:xfrm>
            <a:off x="4598968" y="194313"/>
            <a:ext cx="6926752" cy="3990196"/>
            <a:chOff x="0" y="0"/>
            <a:chExt cx="6926751" cy="3990195"/>
          </a:xfrm>
        </p:grpSpPr>
        <p:grpSp>
          <p:nvGrpSpPr>
            <p:cNvPr id="272" name="Group"/>
            <p:cNvGrpSpPr/>
            <p:nvPr/>
          </p:nvGrpSpPr>
          <p:grpSpPr>
            <a:xfrm>
              <a:off x="1731981" y="2219701"/>
              <a:ext cx="1394477" cy="1007749"/>
              <a:chOff x="0" y="0"/>
              <a:chExt cx="1394475" cy="1007747"/>
            </a:xfrm>
          </p:grpSpPr>
          <p:pic>
            <p:nvPicPr>
              <p:cNvPr id="269"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70"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71"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76" name="Group"/>
            <p:cNvGrpSpPr/>
            <p:nvPr/>
          </p:nvGrpSpPr>
          <p:grpSpPr>
            <a:xfrm rot="1740000">
              <a:off x="5382369" y="1992850"/>
              <a:ext cx="409357" cy="1018415"/>
              <a:chOff x="0" y="0"/>
              <a:chExt cx="409355" cy="1018414"/>
            </a:xfrm>
          </p:grpSpPr>
          <p:pic>
            <p:nvPicPr>
              <p:cNvPr id="273"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74"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75"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77"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80" name="Group"/>
            <p:cNvGrpSpPr/>
            <p:nvPr/>
          </p:nvGrpSpPr>
          <p:grpSpPr>
            <a:xfrm>
              <a:off x="0" y="0"/>
              <a:ext cx="3766481" cy="2064086"/>
              <a:chOff x="0" y="0"/>
              <a:chExt cx="3766480" cy="2064085"/>
            </a:xfrm>
          </p:grpSpPr>
          <p:sp>
            <p:nvSpPr>
              <p:cNvPr id="278"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9"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283" name="Group"/>
            <p:cNvGrpSpPr/>
            <p:nvPr/>
          </p:nvGrpSpPr>
          <p:grpSpPr>
            <a:xfrm>
              <a:off x="3524927" y="327466"/>
              <a:ext cx="3401825" cy="1507205"/>
              <a:chOff x="0" y="0"/>
              <a:chExt cx="3401824" cy="1507204"/>
            </a:xfrm>
          </p:grpSpPr>
          <p:sp>
            <p:nvSpPr>
              <p:cNvPr id="281"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2"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88" name="Group">
            <a:hlinkClick r:id="rId5" action="ppaction://hlinksldjump"/>
          </p:cNvPr>
          <p:cNvGrpSpPr/>
          <p:nvPr/>
        </p:nvGrpSpPr>
        <p:grpSpPr>
          <a:xfrm>
            <a:off x="248972" y="1253663"/>
            <a:ext cx="2361958" cy="1246350"/>
            <a:chOff x="0" y="0"/>
            <a:chExt cx="2361957" cy="1246348"/>
          </a:xfrm>
        </p:grpSpPr>
        <p:sp>
          <p:nvSpPr>
            <p:cNvPr id="285"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86"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87"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95" name="Group">
            <a:hlinkClick r:id="rId7" action="ppaction://hlinksldjump"/>
          </p:cNvPr>
          <p:cNvGrpSpPr/>
          <p:nvPr/>
        </p:nvGrpSpPr>
        <p:grpSpPr>
          <a:xfrm>
            <a:off x="189513" y="2599489"/>
            <a:ext cx="3401825" cy="2811109"/>
            <a:chOff x="0" y="0"/>
            <a:chExt cx="3401824" cy="2811108"/>
          </a:xfrm>
        </p:grpSpPr>
        <p:grpSp>
          <p:nvGrpSpPr>
            <p:cNvPr id="293" name="Group"/>
            <p:cNvGrpSpPr/>
            <p:nvPr/>
          </p:nvGrpSpPr>
          <p:grpSpPr>
            <a:xfrm>
              <a:off x="1324443" y="0"/>
              <a:ext cx="1997007" cy="1507205"/>
              <a:chOff x="0" y="0"/>
              <a:chExt cx="1997006" cy="1507204"/>
            </a:xfrm>
          </p:grpSpPr>
          <p:sp>
            <p:nvSpPr>
              <p:cNvPr id="289"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92" name="Group"/>
              <p:cNvGrpSpPr/>
              <p:nvPr/>
            </p:nvGrpSpPr>
            <p:grpSpPr>
              <a:xfrm>
                <a:off x="66857" y="52855"/>
                <a:ext cx="1863292" cy="1401495"/>
                <a:chOff x="0" y="0"/>
                <a:chExt cx="1863291" cy="1401493"/>
              </a:xfrm>
            </p:grpSpPr>
            <p:sp>
              <p:nvSpPr>
                <p:cNvPr id="290"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91"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94"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96"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99" name="Group">
            <a:hlinkClick r:id="rId12" action="ppaction://hlinksldjump"/>
          </p:cNvPr>
          <p:cNvGrpSpPr/>
          <p:nvPr/>
        </p:nvGrpSpPr>
        <p:grpSpPr>
          <a:xfrm>
            <a:off x="189513" y="5717856"/>
            <a:ext cx="3401825" cy="2534656"/>
            <a:chOff x="0" y="0"/>
            <a:chExt cx="3401824" cy="2534654"/>
          </a:xfrm>
        </p:grpSpPr>
        <p:pic>
          <p:nvPicPr>
            <p:cNvPr id="297"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98"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02" name="Group">
            <a:hlinkClick r:id="rId15" action="ppaction://hlinksldjump"/>
          </p:cNvPr>
          <p:cNvGrpSpPr/>
          <p:nvPr/>
        </p:nvGrpSpPr>
        <p:grpSpPr>
          <a:xfrm>
            <a:off x="463307" y="8448038"/>
            <a:ext cx="2848362" cy="1160401"/>
            <a:chOff x="0" y="0"/>
            <a:chExt cx="2848360" cy="1160400"/>
          </a:xfrm>
        </p:grpSpPr>
        <p:sp>
          <p:nvSpPr>
            <p:cNvPr id="300"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01"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07" name="Group">
            <a:hlinkClick r:id="rId17" action="ppaction://hlinksldjump"/>
          </p:cNvPr>
          <p:cNvGrpSpPr/>
          <p:nvPr/>
        </p:nvGrpSpPr>
        <p:grpSpPr>
          <a:xfrm>
            <a:off x="11863020" y="264307"/>
            <a:ext cx="3452469" cy="1525954"/>
            <a:chOff x="0" y="0"/>
            <a:chExt cx="3452467" cy="1525953"/>
          </a:xfrm>
        </p:grpSpPr>
        <p:sp>
          <p:nvSpPr>
            <p:cNvPr id="303"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04"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5"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06"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10" name="Group">
            <a:hlinkClick r:id="rId18" action="ppaction://hlinksldjump"/>
          </p:cNvPr>
          <p:cNvGrpSpPr/>
          <p:nvPr/>
        </p:nvGrpSpPr>
        <p:grpSpPr>
          <a:xfrm>
            <a:off x="13461063" y="7527382"/>
            <a:ext cx="1966146" cy="932632"/>
            <a:chOff x="0" y="0"/>
            <a:chExt cx="1966145" cy="932630"/>
          </a:xfrm>
        </p:grpSpPr>
        <p:sp>
          <p:nvSpPr>
            <p:cNvPr id="308"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9"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13" name="Group">
            <a:hlinkClick r:id="rId20" action="ppaction://hlinksldjump"/>
          </p:cNvPr>
          <p:cNvGrpSpPr/>
          <p:nvPr/>
        </p:nvGrpSpPr>
        <p:grpSpPr>
          <a:xfrm>
            <a:off x="11870117" y="8615740"/>
            <a:ext cx="1966146" cy="961761"/>
            <a:chOff x="0" y="0"/>
            <a:chExt cx="1966145" cy="961760"/>
          </a:xfrm>
        </p:grpSpPr>
        <p:sp>
          <p:nvSpPr>
            <p:cNvPr id="311"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2"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16" name="Group">
            <a:hlinkClick r:id="rId22" action="ppaction://hlinksldjump"/>
          </p:cNvPr>
          <p:cNvGrpSpPr/>
          <p:nvPr/>
        </p:nvGrpSpPr>
        <p:grpSpPr>
          <a:xfrm>
            <a:off x="13461063" y="5325855"/>
            <a:ext cx="1966146" cy="901537"/>
            <a:chOff x="0" y="0"/>
            <a:chExt cx="1966145" cy="901535"/>
          </a:xfrm>
        </p:grpSpPr>
        <p:sp>
          <p:nvSpPr>
            <p:cNvPr id="314"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5"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19" name="Group">
            <a:hlinkClick r:id="rId24" action="ppaction://hlinksldjump"/>
          </p:cNvPr>
          <p:cNvGrpSpPr/>
          <p:nvPr/>
        </p:nvGrpSpPr>
        <p:grpSpPr>
          <a:xfrm>
            <a:off x="11863020" y="6434341"/>
            <a:ext cx="1966146" cy="889806"/>
            <a:chOff x="0" y="0"/>
            <a:chExt cx="1966145" cy="889804"/>
          </a:xfrm>
        </p:grpSpPr>
        <p:sp>
          <p:nvSpPr>
            <p:cNvPr id="317"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8"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22" name="Group">
            <a:hlinkClick r:id="rId26" action="ppaction://hlinksldjump"/>
          </p:cNvPr>
          <p:cNvGrpSpPr/>
          <p:nvPr/>
        </p:nvGrpSpPr>
        <p:grpSpPr>
          <a:xfrm>
            <a:off x="11847770" y="4241302"/>
            <a:ext cx="1966146" cy="894018"/>
            <a:chOff x="0" y="0"/>
            <a:chExt cx="1966145" cy="894016"/>
          </a:xfrm>
        </p:grpSpPr>
        <p:sp>
          <p:nvSpPr>
            <p:cNvPr id="320"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21"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25" name="Group">
            <a:hlinkClick r:id="rId28" action="ppaction://hlinksldjump"/>
          </p:cNvPr>
          <p:cNvGrpSpPr/>
          <p:nvPr/>
        </p:nvGrpSpPr>
        <p:grpSpPr>
          <a:xfrm>
            <a:off x="11847770" y="2041331"/>
            <a:ext cx="1966146" cy="924482"/>
            <a:chOff x="0" y="0"/>
            <a:chExt cx="1966145" cy="924480"/>
          </a:xfrm>
        </p:grpSpPr>
        <p:sp>
          <p:nvSpPr>
            <p:cNvPr id="323"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24"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28" name="Group">
            <a:hlinkClick r:id="rId30" action="ppaction://hlinksldjump"/>
          </p:cNvPr>
          <p:cNvGrpSpPr/>
          <p:nvPr/>
        </p:nvGrpSpPr>
        <p:grpSpPr>
          <a:xfrm>
            <a:off x="13379656" y="3149230"/>
            <a:ext cx="1966146" cy="894018"/>
            <a:chOff x="0" y="0"/>
            <a:chExt cx="1966145" cy="894017"/>
          </a:xfrm>
        </p:grpSpPr>
        <p:sp>
          <p:nvSpPr>
            <p:cNvPr id="326"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27"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33" name="Group">
            <a:hlinkClick r:id="rId32" action="ppaction://hlinksldjump"/>
          </p:cNvPr>
          <p:cNvGrpSpPr/>
          <p:nvPr/>
        </p:nvGrpSpPr>
        <p:grpSpPr>
          <a:xfrm>
            <a:off x="5953431" y="3451036"/>
            <a:ext cx="2048405" cy="2128765"/>
            <a:chOff x="95066" y="54886"/>
            <a:chExt cx="2048404" cy="2128763"/>
          </a:xfrm>
        </p:grpSpPr>
        <p:grpSp>
          <p:nvGrpSpPr>
            <p:cNvPr id="331" name="Group"/>
            <p:cNvGrpSpPr/>
            <p:nvPr/>
          </p:nvGrpSpPr>
          <p:grpSpPr>
            <a:xfrm>
              <a:off x="95066" y="54886"/>
              <a:ext cx="2048405" cy="2128765"/>
              <a:chOff x="95066" y="54886"/>
              <a:chExt cx="2048404" cy="2128763"/>
            </a:xfrm>
          </p:grpSpPr>
          <p:sp>
            <p:nvSpPr>
              <p:cNvPr id="32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2"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38" name="Group">
            <a:hlinkClick r:id="rId33" action="ppaction://hlinksldjump"/>
          </p:cNvPr>
          <p:cNvGrpSpPr/>
          <p:nvPr/>
        </p:nvGrpSpPr>
        <p:grpSpPr>
          <a:xfrm>
            <a:off x="4260393" y="4124136"/>
            <a:ext cx="2048405" cy="2128765"/>
            <a:chOff x="95066" y="54886"/>
            <a:chExt cx="2048404" cy="2128763"/>
          </a:xfrm>
        </p:grpSpPr>
        <p:grpSp>
          <p:nvGrpSpPr>
            <p:cNvPr id="336" name="Group"/>
            <p:cNvGrpSpPr/>
            <p:nvPr/>
          </p:nvGrpSpPr>
          <p:grpSpPr>
            <a:xfrm>
              <a:off x="95066" y="54886"/>
              <a:ext cx="2048405" cy="2128765"/>
              <a:chOff x="95066" y="54886"/>
              <a:chExt cx="2048404" cy="2128763"/>
            </a:xfrm>
          </p:grpSpPr>
          <p:sp>
            <p:nvSpPr>
              <p:cNvPr id="334"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7"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43" name="Group">
            <a:hlinkClick r:id="rId34" action="ppaction://hlinksldjump"/>
          </p:cNvPr>
          <p:cNvGrpSpPr/>
          <p:nvPr/>
        </p:nvGrpSpPr>
        <p:grpSpPr>
          <a:xfrm>
            <a:off x="9402487" y="3477728"/>
            <a:ext cx="2048405" cy="2128765"/>
            <a:chOff x="95066" y="54886"/>
            <a:chExt cx="2048404" cy="2128763"/>
          </a:xfrm>
        </p:grpSpPr>
        <p:grpSp>
          <p:nvGrpSpPr>
            <p:cNvPr id="341" name="Group"/>
            <p:cNvGrpSpPr/>
            <p:nvPr/>
          </p:nvGrpSpPr>
          <p:grpSpPr>
            <a:xfrm>
              <a:off x="95066" y="54886"/>
              <a:ext cx="2048405" cy="2128765"/>
              <a:chOff x="95066" y="54886"/>
              <a:chExt cx="2048404" cy="2128763"/>
            </a:xfrm>
          </p:grpSpPr>
          <p:sp>
            <p:nvSpPr>
              <p:cNvPr id="33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2"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48" name="Group">
            <a:hlinkClick r:id="rId35" action="ppaction://hlinksldjump"/>
          </p:cNvPr>
          <p:cNvGrpSpPr/>
          <p:nvPr/>
        </p:nvGrpSpPr>
        <p:grpSpPr>
          <a:xfrm>
            <a:off x="4260393" y="5916051"/>
            <a:ext cx="2048405" cy="2128765"/>
            <a:chOff x="95066" y="54886"/>
            <a:chExt cx="2048404" cy="2128763"/>
          </a:xfrm>
        </p:grpSpPr>
        <p:grpSp>
          <p:nvGrpSpPr>
            <p:cNvPr id="346" name="Group"/>
            <p:cNvGrpSpPr/>
            <p:nvPr/>
          </p:nvGrpSpPr>
          <p:grpSpPr>
            <a:xfrm>
              <a:off x="95066" y="54886"/>
              <a:ext cx="2048405" cy="2128765"/>
              <a:chOff x="95066" y="54886"/>
              <a:chExt cx="2048404" cy="2128763"/>
            </a:xfrm>
          </p:grpSpPr>
          <p:sp>
            <p:nvSpPr>
              <p:cNvPr id="344"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7"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53" name="Group">
            <a:hlinkClick r:id="rId36" action="ppaction://hlinksldjump"/>
          </p:cNvPr>
          <p:cNvGrpSpPr/>
          <p:nvPr/>
        </p:nvGrpSpPr>
        <p:grpSpPr>
          <a:xfrm>
            <a:off x="4311193" y="7723967"/>
            <a:ext cx="2048405" cy="2128765"/>
            <a:chOff x="95066" y="54886"/>
            <a:chExt cx="2048404" cy="2128763"/>
          </a:xfrm>
        </p:grpSpPr>
        <p:grpSp>
          <p:nvGrpSpPr>
            <p:cNvPr id="351" name="Group"/>
            <p:cNvGrpSpPr/>
            <p:nvPr/>
          </p:nvGrpSpPr>
          <p:grpSpPr>
            <a:xfrm>
              <a:off x="95066" y="54886"/>
              <a:ext cx="2048405" cy="2128765"/>
              <a:chOff x="95066" y="54886"/>
              <a:chExt cx="2048404" cy="2128763"/>
            </a:xfrm>
          </p:grpSpPr>
          <p:sp>
            <p:nvSpPr>
              <p:cNvPr id="349"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2"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58" name="Group">
            <a:hlinkClick r:id="rId37" action="ppaction://hlinksldjump"/>
          </p:cNvPr>
          <p:cNvGrpSpPr/>
          <p:nvPr/>
        </p:nvGrpSpPr>
        <p:grpSpPr>
          <a:xfrm>
            <a:off x="5953431" y="6789619"/>
            <a:ext cx="2048405" cy="2128764"/>
            <a:chOff x="95066" y="54886"/>
            <a:chExt cx="2048404" cy="2128763"/>
          </a:xfrm>
        </p:grpSpPr>
        <p:grpSp>
          <p:nvGrpSpPr>
            <p:cNvPr id="356" name="Group"/>
            <p:cNvGrpSpPr/>
            <p:nvPr/>
          </p:nvGrpSpPr>
          <p:grpSpPr>
            <a:xfrm>
              <a:off x="95066" y="54886"/>
              <a:ext cx="2048405" cy="2128765"/>
              <a:chOff x="95066" y="54886"/>
              <a:chExt cx="2048404" cy="2128763"/>
            </a:xfrm>
          </p:grpSpPr>
          <p:sp>
            <p:nvSpPr>
              <p:cNvPr id="354"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7"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63" name="Group">
            <a:hlinkClick r:id="rId38" action="ppaction://hlinksldjump"/>
          </p:cNvPr>
          <p:cNvGrpSpPr/>
          <p:nvPr/>
        </p:nvGrpSpPr>
        <p:grpSpPr>
          <a:xfrm>
            <a:off x="7682552" y="7723967"/>
            <a:ext cx="2048405" cy="2128765"/>
            <a:chOff x="95066" y="54886"/>
            <a:chExt cx="2048404" cy="2128763"/>
          </a:xfrm>
        </p:grpSpPr>
        <p:grpSp>
          <p:nvGrpSpPr>
            <p:cNvPr id="361" name="Group"/>
            <p:cNvGrpSpPr/>
            <p:nvPr/>
          </p:nvGrpSpPr>
          <p:grpSpPr>
            <a:xfrm>
              <a:off x="95066" y="54886"/>
              <a:ext cx="2048405" cy="2128765"/>
              <a:chOff x="95066" y="54886"/>
              <a:chExt cx="2048404" cy="2128763"/>
            </a:xfrm>
          </p:grpSpPr>
          <p:sp>
            <p:nvSpPr>
              <p:cNvPr id="359"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2"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68" name="Group">
            <a:hlinkClick r:id="rId39" action="ppaction://hlinksldjump"/>
          </p:cNvPr>
          <p:cNvGrpSpPr/>
          <p:nvPr/>
        </p:nvGrpSpPr>
        <p:grpSpPr>
          <a:xfrm>
            <a:off x="9402487" y="6815019"/>
            <a:ext cx="2048405" cy="2128764"/>
            <a:chOff x="95066" y="54886"/>
            <a:chExt cx="2048404" cy="2128763"/>
          </a:xfrm>
        </p:grpSpPr>
        <p:grpSp>
          <p:nvGrpSpPr>
            <p:cNvPr id="366" name="Group"/>
            <p:cNvGrpSpPr/>
            <p:nvPr/>
          </p:nvGrpSpPr>
          <p:grpSpPr>
            <a:xfrm>
              <a:off x="95066" y="54886"/>
              <a:ext cx="2048405" cy="2128765"/>
              <a:chOff x="95066" y="54886"/>
              <a:chExt cx="2048404" cy="2128763"/>
            </a:xfrm>
          </p:grpSpPr>
          <p:sp>
            <p:nvSpPr>
              <p:cNvPr id="364"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7"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73" name="Group">
            <a:hlinkClick r:id="rId40" action="ppaction://hlinksldjump"/>
          </p:cNvPr>
          <p:cNvGrpSpPr/>
          <p:nvPr/>
        </p:nvGrpSpPr>
        <p:grpSpPr>
          <a:xfrm>
            <a:off x="5953431" y="5114113"/>
            <a:ext cx="2048405" cy="2128765"/>
            <a:chOff x="95066" y="54886"/>
            <a:chExt cx="2048404" cy="2128763"/>
          </a:xfrm>
        </p:grpSpPr>
        <p:grpSp>
          <p:nvGrpSpPr>
            <p:cNvPr id="371" name="Group"/>
            <p:cNvGrpSpPr/>
            <p:nvPr/>
          </p:nvGrpSpPr>
          <p:grpSpPr>
            <a:xfrm>
              <a:off x="95066" y="54886"/>
              <a:ext cx="2048405" cy="2128765"/>
              <a:chOff x="95066" y="54886"/>
              <a:chExt cx="2048404" cy="2128763"/>
            </a:xfrm>
          </p:grpSpPr>
          <p:sp>
            <p:nvSpPr>
              <p:cNvPr id="36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2"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78" name="Group">
            <a:hlinkClick r:id="rId41" action="ppaction://hlinksldjump"/>
          </p:cNvPr>
          <p:cNvGrpSpPr/>
          <p:nvPr/>
        </p:nvGrpSpPr>
        <p:grpSpPr>
          <a:xfrm>
            <a:off x="7631752" y="4214339"/>
            <a:ext cx="2048405" cy="2128765"/>
            <a:chOff x="95066" y="54886"/>
            <a:chExt cx="2048404" cy="2128763"/>
          </a:xfrm>
        </p:grpSpPr>
        <p:grpSp>
          <p:nvGrpSpPr>
            <p:cNvPr id="376" name="Group"/>
            <p:cNvGrpSpPr/>
            <p:nvPr/>
          </p:nvGrpSpPr>
          <p:grpSpPr>
            <a:xfrm>
              <a:off x="95066" y="54886"/>
              <a:ext cx="2048405" cy="2128765"/>
              <a:chOff x="95066" y="54886"/>
              <a:chExt cx="2048404" cy="2128763"/>
            </a:xfrm>
          </p:grpSpPr>
          <p:sp>
            <p:nvSpPr>
              <p:cNvPr id="374"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7"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83" name="Group">
            <a:hlinkClick r:id="rId42" action="ppaction://hlinksldjump"/>
          </p:cNvPr>
          <p:cNvGrpSpPr/>
          <p:nvPr/>
        </p:nvGrpSpPr>
        <p:grpSpPr>
          <a:xfrm>
            <a:off x="7619052" y="5953345"/>
            <a:ext cx="2048405" cy="2128765"/>
            <a:chOff x="95066" y="54886"/>
            <a:chExt cx="2048404" cy="2128763"/>
          </a:xfrm>
        </p:grpSpPr>
        <p:grpSp>
          <p:nvGrpSpPr>
            <p:cNvPr id="381" name="Group"/>
            <p:cNvGrpSpPr/>
            <p:nvPr/>
          </p:nvGrpSpPr>
          <p:grpSpPr>
            <a:xfrm>
              <a:off x="95066" y="54886"/>
              <a:ext cx="2048405" cy="2128765"/>
              <a:chOff x="95066" y="54886"/>
              <a:chExt cx="2048404" cy="2128763"/>
            </a:xfrm>
          </p:grpSpPr>
          <p:sp>
            <p:nvSpPr>
              <p:cNvPr id="37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82"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88" name="Group">
            <a:hlinkClick r:id="rId43" action="ppaction://hlinksldjump"/>
          </p:cNvPr>
          <p:cNvGrpSpPr/>
          <p:nvPr/>
        </p:nvGrpSpPr>
        <p:grpSpPr>
          <a:xfrm>
            <a:off x="9402487" y="5126813"/>
            <a:ext cx="2048405" cy="2128765"/>
            <a:chOff x="95066" y="54886"/>
            <a:chExt cx="2048404" cy="2128763"/>
          </a:xfrm>
        </p:grpSpPr>
        <p:grpSp>
          <p:nvGrpSpPr>
            <p:cNvPr id="386" name="Group"/>
            <p:cNvGrpSpPr/>
            <p:nvPr/>
          </p:nvGrpSpPr>
          <p:grpSpPr>
            <a:xfrm>
              <a:off x="95066" y="54886"/>
              <a:ext cx="2048405" cy="2128765"/>
              <a:chOff x="95066" y="54886"/>
              <a:chExt cx="2048404" cy="2128763"/>
            </a:xfrm>
          </p:grpSpPr>
          <p:sp>
            <p:nvSpPr>
              <p:cNvPr id="384"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87"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94" name="Group">
            <a:hlinkClick r:id="rId44" action="ppaction://hlinksldjump"/>
          </p:cNvPr>
          <p:cNvGrpSpPr/>
          <p:nvPr/>
        </p:nvGrpSpPr>
        <p:grpSpPr>
          <a:xfrm>
            <a:off x="4250577" y="2414126"/>
            <a:ext cx="2169637" cy="1897485"/>
            <a:chOff x="0" y="0"/>
            <a:chExt cx="2169636" cy="1897484"/>
          </a:xfrm>
        </p:grpSpPr>
        <p:grpSp>
          <p:nvGrpSpPr>
            <p:cNvPr id="391" name="Group"/>
            <p:cNvGrpSpPr/>
            <p:nvPr/>
          </p:nvGrpSpPr>
          <p:grpSpPr>
            <a:xfrm>
              <a:off x="0" y="0"/>
              <a:ext cx="2169637" cy="1897485"/>
              <a:chOff x="0" y="0"/>
              <a:chExt cx="2169636" cy="1897484"/>
            </a:xfrm>
          </p:grpSpPr>
          <p:sp>
            <p:nvSpPr>
              <p:cNvPr id="389"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0"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2"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93"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400" name="Group">
            <a:hlinkClick r:id="rId46" action="ppaction://hlinksldjump"/>
          </p:cNvPr>
          <p:cNvGrpSpPr/>
          <p:nvPr/>
        </p:nvGrpSpPr>
        <p:grpSpPr>
          <a:xfrm>
            <a:off x="5784800" y="8909829"/>
            <a:ext cx="2385668" cy="1945927"/>
            <a:chOff x="0" y="0"/>
            <a:chExt cx="2385666" cy="1945926"/>
          </a:xfrm>
        </p:grpSpPr>
        <p:sp>
          <p:nvSpPr>
            <p:cNvPr id="395"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6"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7"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98"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99"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62" name="Group"/>
          <p:cNvGrpSpPr/>
          <p:nvPr/>
        </p:nvGrpSpPr>
        <p:grpSpPr>
          <a:xfrm>
            <a:off x="169803" y="2800644"/>
            <a:ext cx="3941484" cy="4096110"/>
            <a:chOff x="182924" y="105611"/>
            <a:chExt cx="3941483" cy="4096109"/>
          </a:xfrm>
        </p:grpSpPr>
        <p:sp>
          <p:nvSpPr>
            <p:cNvPr id="2260" name="Hexagon"/>
            <p:cNvSpPr/>
            <p:nvPr/>
          </p:nvSpPr>
          <p:spPr>
            <a:xfrm>
              <a:off x="498673" y="720399"/>
              <a:ext cx="3309987"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61"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63" name="Level…"/>
          <p:cNvSpPr txBox="1"/>
          <p:nvPr/>
        </p:nvSpPr>
        <p:spPr>
          <a:xfrm>
            <a:off x="684938" y="3632314"/>
            <a:ext cx="2911214" cy="2432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rPr dirty="0"/>
              <a:t>Level</a:t>
            </a:r>
          </a:p>
          <a:p>
            <a:pPr>
              <a:defRPr sz="3200"/>
            </a:pPr>
            <a:r>
              <a:rPr dirty="0"/>
              <a:t>to the</a:t>
            </a:r>
          </a:p>
          <a:p>
            <a:pPr>
              <a:defRPr sz="3200"/>
            </a:pPr>
            <a:r>
              <a:rPr dirty="0"/>
              <a:t>Bottom </a:t>
            </a:r>
          </a:p>
        </p:txBody>
      </p:sp>
      <p:grpSp>
        <p:nvGrpSpPr>
          <p:cNvPr id="2266" name="Group"/>
          <p:cNvGrpSpPr/>
          <p:nvPr/>
        </p:nvGrpSpPr>
        <p:grpSpPr>
          <a:xfrm>
            <a:off x="3385617" y="-1541011"/>
            <a:ext cx="12351084" cy="12835622"/>
            <a:chOff x="573215" y="330945"/>
            <a:chExt cx="12351082" cy="12835621"/>
          </a:xfrm>
        </p:grpSpPr>
        <p:sp>
          <p:nvSpPr>
            <p:cNvPr id="2264" name="Hexagon"/>
            <p:cNvSpPr/>
            <p:nvPr/>
          </p:nvSpPr>
          <p:spPr>
            <a:xfrm>
              <a:off x="1562648"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65"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267"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2268" name="IMG_1059.PNG" descr="IMG_1059.PNG"/>
          <p:cNvPicPr>
            <a:picLocks noChangeAspect="1"/>
          </p:cNvPicPr>
          <p:nvPr/>
        </p:nvPicPr>
        <p:blipFill>
          <a:blip r:embed="rId2"/>
          <a:stretch>
            <a:fillRect/>
          </a:stretch>
        </p:blipFill>
        <p:spPr>
          <a:xfrm>
            <a:off x="5067694" y="473227"/>
            <a:ext cx="9425469" cy="8807146"/>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0"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271"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2287" name="Group"/>
          <p:cNvGrpSpPr/>
          <p:nvPr/>
        </p:nvGrpSpPr>
        <p:grpSpPr>
          <a:xfrm>
            <a:off x="4598968" y="194313"/>
            <a:ext cx="6926752" cy="3990196"/>
            <a:chOff x="0" y="0"/>
            <a:chExt cx="6926751" cy="3990195"/>
          </a:xfrm>
        </p:grpSpPr>
        <p:grpSp>
          <p:nvGrpSpPr>
            <p:cNvPr id="2275" name="Group"/>
            <p:cNvGrpSpPr/>
            <p:nvPr/>
          </p:nvGrpSpPr>
          <p:grpSpPr>
            <a:xfrm>
              <a:off x="1731981" y="2219701"/>
              <a:ext cx="1394477" cy="1007749"/>
              <a:chOff x="0" y="0"/>
              <a:chExt cx="1394475" cy="1007747"/>
            </a:xfrm>
          </p:grpSpPr>
          <p:pic>
            <p:nvPicPr>
              <p:cNvPr id="2272"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273"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274"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279" name="Group"/>
            <p:cNvGrpSpPr/>
            <p:nvPr/>
          </p:nvGrpSpPr>
          <p:grpSpPr>
            <a:xfrm rot="1740000">
              <a:off x="5382369" y="1992850"/>
              <a:ext cx="409357" cy="1018415"/>
              <a:chOff x="0" y="0"/>
              <a:chExt cx="409355" cy="1018414"/>
            </a:xfrm>
          </p:grpSpPr>
          <p:pic>
            <p:nvPicPr>
              <p:cNvPr id="2276"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277"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278"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280"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283" name="Group"/>
            <p:cNvGrpSpPr/>
            <p:nvPr/>
          </p:nvGrpSpPr>
          <p:grpSpPr>
            <a:xfrm>
              <a:off x="0" y="0"/>
              <a:ext cx="3766481" cy="2064086"/>
              <a:chOff x="0" y="0"/>
              <a:chExt cx="3766480" cy="2064085"/>
            </a:xfrm>
          </p:grpSpPr>
          <p:sp>
            <p:nvSpPr>
              <p:cNvPr id="2281"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82"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2286" name="Group"/>
            <p:cNvGrpSpPr/>
            <p:nvPr/>
          </p:nvGrpSpPr>
          <p:grpSpPr>
            <a:xfrm>
              <a:off x="3524927" y="327466"/>
              <a:ext cx="3401825" cy="1507205"/>
              <a:chOff x="0" y="0"/>
              <a:chExt cx="3401824" cy="1507204"/>
            </a:xfrm>
          </p:grpSpPr>
          <p:sp>
            <p:nvSpPr>
              <p:cNvPr id="2284"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285"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291" name="Group">
            <a:hlinkClick r:id="rId5" action="ppaction://hlinksldjump"/>
          </p:cNvPr>
          <p:cNvGrpSpPr/>
          <p:nvPr/>
        </p:nvGrpSpPr>
        <p:grpSpPr>
          <a:xfrm>
            <a:off x="248972" y="1253663"/>
            <a:ext cx="2361958" cy="1246350"/>
            <a:chOff x="0" y="0"/>
            <a:chExt cx="2361957" cy="1246348"/>
          </a:xfrm>
        </p:grpSpPr>
        <p:sp>
          <p:nvSpPr>
            <p:cNvPr id="2288"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289"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290"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298" name="Group">
            <a:hlinkClick r:id="rId7" action="ppaction://hlinksldjump"/>
          </p:cNvPr>
          <p:cNvGrpSpPr/>
          <p:nvPr/>
        </p:nvGrpSpPr>
        <p:grpSpPr>
          <a:xfrm>
            <a:off x="189513" y="2599489"/>
            <a:ext cx="3401825" cy="2811109"/>
            <a:chOff x="0" y="0"/>
            <a:chExt cx="3401824" cy="2811108"/>
          </a:xfrm>
        </p:grpSpPr>
        <p:grpSp>
          <p:nvGrpSpPr>
            <p:cNvPr id="2296" name="Group"/>
            <p:cNvGrpSpPr/>
            <p:nvPr/>
          </p:nvGrpSpPr>
          <p:grpSpPr>
            <a:xfrm>
              <a:off x="1324443" y="0"/>
              <a:ext cx="1997007" cy="1507205"/>
              <a:chOff x="0" y="0"/>
              <a:chExt cx="1997006" cy="1507204"/>
            </a:xfrm>
          </p:grpSpPr>
          <p:sp>
            <p:nvSpPr>
              <p:cNvPr id="2292"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295" name="Group"/>
              <p:cNvGrpSpPr/>
              <p:nvPr/>
            </p:nvGrpSpPr>
            <p:grpSpPr>
              <a:xfrm>
                <a:off x="66857" y="52855"/>
                <a:ext cx="1863292" cy="1401495"/>
                <a:chOff x="0" y="0"/>
                <a:chExt cx="1863291" cy="1401493"/>
              </a:xfrm>
            </p:grpSpPr>
            <p:sp>
              <p:nvSpPr>
                <p:cNvPr id="2293"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294"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297"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299"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302" name="Group">
            <a:hlinkClick r:id="rId12" action="ppaction://hlinksldjump"/>
          </p:cNvPr>
          <p:cNvGrpSpPr/>
          <p:nvPr/>
        </p:nvGrpSpPr>
        <p:grpSpPr>
          <a:xfrm>
            <a:off x="189513" y="5717856"/>
            <a:ext cx="3401825" cy="2534656"/>
            <a:chOff x="0" y="0"/>
            <a:chExt cx="3401824" cy="2534654"/>
          </a:xfrm>
        </p:grpSpPr>
        <p:pic>
          <p:nvPicPr>
            <p:cNvPr id="2300"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301"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2305" name="Group">
            <a:hlinkClick r:id="rId15" action="ppaction://hlinksldjump"/>
          </p:cNvPr>
          <p:cNvGrpSpPr/>
          <p:nvPr/>
        </p:nvGrpSpPr>
        <p:grpSpPr>
          <a:xfrm>
            <a:off x="463307" y="8448038"/>
            <a:ext cx="2848362" cy="1160401"/>
            <a:chOff x="0" y="0"/>
            <a:chExt cx="2848360" cy="1160400"/>
          </a:xfrm>
        </p:grpSpPr>
        <p:sp>
          <p:nvSpPr>
            <p:cNvPr id="2303"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304"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2310" name="Group">
            <a:hlinkClick r:id="rId17" action="ppaction://hlinksldjump"/>
          </p:cNvPr>
          <p:cNvGrpSpPr/>
          <p:nvPr/>
        </p:nvGrpSpPr>
        <p:grpSpPr>
          <a:xfrm>
            <a:off x="11863020" y="264307"/>
            <a:ext cx="3452469" cy="1525954"/>
            <a:chOff x="0" y="0"/>
            <a:chExt cx="3452467" cy="1525953"/>
          </a:xfrm>
        </p:grpSpPr>
        <p:sp>
          <p:nvSpPr>
            <p:cNvPr id="2306"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307"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08"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2309"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313" name="Group">
            <a:hlinkClick r:id="rId18" action="ppaction://hlinksldjump"/>
          </p:cNvPr>
          <p:cNvGrpSpPr/>
          <p:nvPr/>
        </p:nvGrpSpPr>
        <p:grpSpPr>
          <a:xfrm>
            <a:off x="13461063" y="7527382"/>
            <a:ext cx="1966146" cy="932632"/>
            <a:chOff x="0" y="0"/>
            <a:chExt cx="1966145" cy="932630"/>
          </a:xfrm>
        </p:grpSpPr>
        <p:sp>
          <p:nvSpPr>
            <p:cNvPr id="2311"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312"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2316" name="Group">
            <a:hlinkClick r:id="rId20" action="ppaction://hlinksldjump"/>
          </p:cNvPr>
          <p:cNvGrpSpPr/>
          <p:nvPr/>
        </p:nvGrpSpPr>
        <p:grpSpPr>
          <a:xfrm>
            <a:off x="11870117" y="8615740"/>
            <a:ext cx="1966146" cy="961761"/>
            <a:chOff x="0" y="0"/>
            <a:chExt cx="1966145" cy="961760"/>
          </a:xfrm>
        </p:grpSpPr>
        <p:sp>
          <p:nvSpPr>
            <p:cNvPr id="2314"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315"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2319" name="Group">
            <a:hlinkClick r:id="rId22" action="ppaction://hlinksldjump"/>
          </p:cNvPr>
          <p:cNvGrpSpPr/>
          <p:nvPr/>
        </p:nvGrpSpPr>
        <p:grpSpPr>
          <a:xfrm>
            <a:off x="13461063" y="5325855"/>
            <a:ext cx="1966146" cy="901537"/>
            <a:chOff x="0" y="0"/>
            <a:chExt cx="1966145" cy="901535"/>
          </a:xfrm>
        </p:grpSpPr>
        <p:sp>
          <p:nvSpPr>
            <p:cNvPr id="2317"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318"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2322" name="Group">
            <a:hlinkClick r:id="rId24" action="ppaction://hlinksldjump"/>
          </p:cNvPr>
          <p:cNvGrpSpPr/>
          <p:nvPr/>
        </p:nvGrpSpPr>
        <p:grpSpPr>
          <a:xfrm>
            <a:off x="11863020" y="6434341"/>
            <a:ext cx="1966146" cy="889806"/>
            <a:chOff x="0" y="0"/>
            <a:chExt cx="1966145" cy="889804"/>
          </a:xfrm>
        </p:grpSpPr>
        <p:sp>
          <p:nvSpPr>
            <p:cNvPr id="2320"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321"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2325" name="Group">
            <a:hlinkClick r:id="rId26" action="ppaction://hlinksldjump"/>
          </p:cNvPr>
          <p:cNvGrpSpPr/>
          <p:nvPr/>
        </p:nvGrpSpPr>
        <p:grpSpPr>
          <a:xfrm>
            <a:off x="11847770" y="4241302"/>
            <a:ext cx="1966146" cy="894018"/>
            <a:chOff x="0" y="0"/>
            <a:chExt cx="1966145" cy="894016"/>
          </a:xfrm>
        </p:grpSpPr>
        <p:sp>
          <p:nvSpPr>
            <p:cNvPr id="2323"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324"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2328" name="Group">
            <a:hlinkClick r:id="rId28" action="ppaction://hlinksldjump"/>
          </p:cNvPr>
          <p:cNvGrpSpPr/>
          <p:nvPr/>
        </p:nvGrpSpPr>
        <p:grpSpPr>
          <a:xfrm>
            <a:off x="11847770" y="2041331"/>
            <a:ext cx="1966146" cy="924482"/>
            <a:chOff x="0" y="0"/>
            <a:chExt cx="1966145" cy="924480"/>
          </a:xfrm>
        </p:grpSpPr>
        <p:sp>
          <p:nvSpPr>
            <p:cNvPr id="2326"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327"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2331" name="Group">
            <a:hlinkClick r:id="rId30" action="ppaction://hlinksldjump"/>
          </p:cNvPr>
          <p:cNvGrpSpPr/>
          <p:nvPr/>
        </p:nvGrpSpPr>
        <p:grpSpPr>
          <a:xfrm>
            <a:off x="13379656" y="3149230"/>
            <a:ext cx="1966146" cy="894018"/>
            <a:chOff x="0" y="0"/>
            <a:chExt cx="1966145" cy="894017"/>
          </a:xfrm>
        </p:grpSpPr>
        <p:sp>
          <p:nvSpPr>
            <p:cNvPr id="2329"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330"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2336" name="Group">
            <a:hlinkClick r:id="rId32" action="ppaction://hlinksldjump"/>
          </p:cNvPr>
          <p:cNvGrpSpPr/>
          <p:nvPr/>
        </p:nvGrpSpPr>
        <p:grpSpPr>
          <a:xfrm>
            <a:off x="5953431" y="3451036"/>
            <a:ext cx="2048405" cy="2128765"/>
            <a:chOff x="95066" y="54886"/>
            <a:chExt cx="2048404" cy="2128763"/>
          </a:xfrm>
        </p:grpSpPr>
        <p:grpSp>
          <p:nvGrpSpPr>
            <p:cNvPr id="2334" name="Group"/>
            <p:cNvGrpSpPr/>
            <p:nvPr/>
          </p:nvGrpSpPr>
          <p:grpSpPr>
            <a:xfrm>
              <a:off x="95066" y="54886"/>
              <a:ext cx="2048405" cy="2128765"/>
              <a:chOff x="95066" y="54886"/>
              <a:chExt cx="2048404" cy="2128763"/>
            </a:xfrm>
          </p:grpSpPr>
          <p:sp>
            <p:nvSpPr>
              <p:cNvPr id="233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35"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2341" name="Group">
            <a:hlinkClick r:id="rId33" action="ppaction://hlinksldjump"/>
          </p:cNvPr>
          <p:cNvGrpSpPr/>
          <p:nvPr/>
        </p:nvGrpSpPr>
        <p:grpSpPr>
          <a:xfrm>
            <a:off x="4260393" y="4124136"/>
            <a:ext cx="2048405" cy="2128765"/>
            <a:chOff x="95066" y="54886"/>
            <a:chExt cx="2048404" cy="2128763"/>
          </a:xfrm>
        </p:grpSpPr>
        <p:grpSp>
          <p:nvGrpSpPr>
            <p:cNvPr id="2339" name="Group"/>
            <p:cNvGrpSpPr/>
            <p:nvPr/>
          </p:nvGrpSpPr>
          <p:grpSpPr>
            <a:xfrm>
              <a:off x="95066" y="54886"/>
              <a:ext cx="2048405" cy="2128765"/>
              <a:chOff x="95066" y="54886"/>
              <a:chExt cx="2048404" cy="2128763"/>
            </a:xfrm>
          </p:grpSpPr>
          <p:sp>
            <p:nvSpPr>
              <p:cNvPr id="233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40"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2346" name="Group">
            <a:hlinkClick r:id="rId34" action="ppaction://hlinksldjump"/>
          </p:cNvPr>
          <p:cNvGrpSpPr/>
          <p:nvPr/>
        </p:nvGrpSpPr>
        <p:grpSpPr>
          <a:xfrm>
            <a:off x="9402487" y="3477728"/>
            <a:ext cx="2048405" cy="2128765"/>
            <a:chOff x="95066" y="54886"/>
            <a:chExt cx="2048404" cy="2128763"/>
          </a:xfrm>
        </p:grpSpPr>
        <p:grpSp>
          <p:nvGrpSpPr>
            <p:cNvPr id="2344" name="Group"/>
            <p:cNvGrpSpPr/>
            <p:nvPr/>
          </p:nvGrpSpPr>
          <p:grpSpPr>
            <a:xfrm>
              <a:off x="95066" y="54886"/>
              <a:ext cx="2048405" cy="2128765"/>
              <a:chOff x="95066" y="54886"/>
              <a:chExt cx="2048404" cy="2128763"/>
            </a:xfrm>
          </p:grpSpPr>
          <p:sp>
            <p:nvSpPr>
              <p:cNvPr id="234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45"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351" name="Group">
            <a:hlinkClick r:id="rId35" action="ppaction://hlinksldjump"/>
          </p:cNvPr>
          <p:cNvGrpSpPr/>
          <p:nvPr/>
        </p:nvGrpSpPr>
        <p:grpSpPr>
          <a:xfrm>
            <a:off x="4260393" y="5916051"/>
            <a:ext cx="2048405" cy="2128765"/>
            <a:chOff x="95066" y="54886"/>
            <a:chExt cx="2048404" cy="2128763"/>
          </a:xfrm>
        </p:grpSpPr>
        <p:grpSp>
          <p:nvGrpSpPr>
            <p:cNvPr id="2349" name="Group"/>
            <p:cNvGrpSpPr/>
            <p:nvPr/>
          </p:nvGrpSpPr>
          <p:grpSpPr>
            <a:xfrm>
              <a:off x="95066" y="54886"/>
              <a:ext cx="2048405" cy="2128765"/>
              <a:chOff x="95066" y="54886"/>
              <a:chExt cx="2048404" cy="2128763"/>
            </a:xfrm>
          </p:grpSpPr>
          <p:sp>
            <p:nvSpPr>
              <p:cNvPr id="234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50"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356" name="Group">
            <a:hlinkClick r:id="rId36" action="ppaction://hlinksldjump"/>
          </p:cNvPr>
          <p:cNvGrpSpPr/>
          <p:nvPr/>
        </p:nvGrpSpPr>
        <p:grpSpPr>
          <a:xfrm>
            <a:off x="4311193" y="7723967"/>
            <a:ext cx="2048405" cy="2128765"/>
            <a:chOff x="95066" y="54886"/>
            <a:chExt cx="2048404" cy="2128763"/>
          </a:xfrm>
        </p:grpSpPr>
        <p:grpSp>
          <p:nvGrpSpPr>
            <p:cNvPr id="2354" name="Group"/>
            <p:cNvGrpSpPr/>
            <p:nvPr/>
          </p:nvGrpSpPr>
          <p:grpSpPr>
            <a:xfrm>
              <a:off x="95066" y="54886"/>
              <a:ext cx="2048405" cy="2128765"/>
              <a:chOff x="95066" y="54886"/>
              <a:chExt cx="2048404" cy="2128763"/>
            </a:xfrm>
          </p:grpSpPr>
          <p:sp>
            <p:nvSpPr>
              <p:cNvPr id="235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55"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361" name="Group">
            <a:hlinkClick r:id="rId37" action="ppaction://hlinksldjump"/>
          </p:cNvPr>
          <p:cNvGrpSpPr/>
          <p:nvPr/>
        </p:nvGrpSpPr>
        <p:grpSpPr>
          <a:xfrm>
            <a:off x="5953431" y="6789619"/>
            <a:ext cx="2048405" cy="2128764"/>
            <a:chOff x="95066" y="54886"/>
            <a:chExt cx="2048404" cy="2128763"/>
          </a:xfrm>
        </p:grpSpPr>
        <p:grpSp>
          <p:nvGrpSpPr>
            <p:cNvPr id="2359" name="Group"/>
            <p:cNvGrpSpPr/>
            <p:nvPr/>
          </p:nvGrpSpPr>
          <p:grpSpPr>
            <a:xfrm>
              <a:off x="95066" y="54886"/>
              <a:ext cx="2048405" cy="2128765"/>
              <a:chOff x="95066" y="54886"/>
              <a:chExt cx="2048404" cy="2128763"/>
            </a:xfrm>
          </p:grpSpPr>
          <p:sp>
            <p:nvSpPr>
              <p:cNvPr id="235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60"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366" name="Group">
            <a:hlinkClick r:id="rId38" action="ppaction://hlinksldjump"/>
          </p:cNvPr>
          <p:cNvGrpSpPr/>
          <p:nvPr/>
        </p:nvGrpSpPr>
        <p:grpSpPr>
          <a:xfrm>
            <a:off x="7682552" y="7723967"/>
            <a:ext cx="2048405" cy="2128765"/>
            <a:chOff x="95066" y="54886"/>
            <a:chExt cx="2048404" cy="2128763"/>
          </a:xfrm>
        </p:grpSpPr>
        <p:grpSp>
          <p:nvGrpSpPr>
            <p:cNvPr id="2364" name="Group"/>
            <p:cNvGrpSpPr/>
            <p:nvPr/>
          </p:nvGrpSpPr>
          <p:grpSpPr>
            <a:xfrm>
              <a:off x="95066" y="54886"/>
              <a:ext cx="2048405" cy="2128765"/>
              <a:chOff x="95066" y="54886"/>
              <a:chExt cx="2048404" cy="2128763"/>
            </a:xfrm>
          </p:grpSpPr>
          <p:sp>
            <p:nvSpPr>
              <p:cNvPr id="236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65"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371" name="Group">
            <a:hlinkClick r:id="rId39" action="ppaction://hlinksldjump"/>
          </p:cNvPr>
          <p:cNvGrpSpPr/>
          <p:nvPr/>
        </p:nvGrpSpPr>
        <p:grpSpPr>
          <a:xfrm>
            <a:off x="9402487" y="6815019"/>
            <a:ext cx="2048405" cy="2128764"/>
            <a:chOff x="95066" y="54886"/>
            <a:chExt cx="2048404" cy="2128763"/>
          </a:xfrm>
        </p:grpSpPr>
        <p:grpSp>
          <p:nvGrpSpPr>
            <p:cNvPr id="2369" name="Group"/>
            <p:cNvGrpSpPr/>
            <p:nvPr/>
          </p:nvGrpSpPr>
          <p:grpSpPr>
            <a:xfrm>
              <a:off x="95066" y="54886"/>
              <a:ext cx="2048405" cy="2128765"/>
              <a:chOff x="95066" y="54886"/>
              <a:chExt cx="2048404" cy="2128763"/>
            </a:xfrm>
          </p:grpSpPr>
          <p:sp>
            <p:nvSpPr>
              <p:cNvPr id="236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70"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376" name="Group">
            <a:hlinkClick r:id="rId40" action="ppaction://hlinksldjump"/>
          </p:cNvPr>
          <p:cNvGrpSpPr/>
          <p:nvPr/>
        </p:nvGrpSpPr>
        <p:grpSpPr>
          <a:xfrm>
            <a:off x="5953431" y="5114113"/>
            <a:ext cx="2048405" cy="2128765"/>
            <a:chOff x="95066" y="54886"/>
            <a:chExt cx="2048404" cy="2128763"/>
          </a:xfrm>
        </p:grpSpPr>
        <p:grpSp>
          <p:nvGrpSpPr>
            <p:cNvPr id="2374" name="Group"/>
            <p:cNvGrpSpPr/>
            <p:nvPr/>
          </p:nvGrpSpPr>
          <p:grpSpPr>
            <a:xfrm>
              <a:off x="95066" y="54886"/>
              <a:ext cx="2048405" cy="2128765"/>
              <a:chOff x="95066" y="54886"/>
              <a:chExt cx="2048404" cy="2128763"/>
            </a:xfrm>
          </p:grpSpPr>
          <p:sp>
            <p:nvSpPr>
              <p:cNvPr id="237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75"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381" name="Group">
            <a:hlinkClick r:id="rId41" action="ppaction://hlinksldjump"/>
          </p:cNvPr>
          <p:cNvGrpSpPr/>
          <p:nvPr/>
        </p:nvGrpSpPr>
        <p:grpSpPr>
          <a:xfrm>
            <a:off x="7631752" y="4214339"/>
            <a:ext cx="2048405" cy="2128765"/>
            <a:chOff x="95066" y="54886"/>
            <a:chExt cx="2048404" cy="2128763"/>
          </a:xfrm>
        </p:grpSpPr>
        <p:grpSp>
          <p:nvGrpSpPr>
            <p:cNvPr id="2379" name="Group"/>
            <p:cNvGrpSpPr/>
            <p:nvPr/>
          </p:nvGrpSpPr>
          <p:grpSpPr>
            <a:xfrm>
              <a:off x="95066" y="54886"/>
              <a:ext cx="2048405" cy="2128765"/>
              <a:chOff x="95066" y="54886"/>
              <a:chExt cx="2048404" cy="2128763"/>
            </a:xfrm>
          </p:grpSpPr>
          <p:sp>
            <p:nvSpPr>
              <p:cNvPr id="237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80"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386" name="Group">
            <a:hlinkClick r:id="rId42" action="ppaction://hlinksldjump"/>
          </p:cNvPr>
          <p:cNvGrpSpPr/>
          <p:nvPr/>
        </p:nvGrpSpPr>
        <p:grpSpPr>
          <a:xfrm>
            <a:off x="7619052" y="5953345"/>
            <a:ext cx="2048405" cy="2128765"/>
            <a:chOff x="95066" y="54886"/>
            <a:chExt cx="2048404" cy="2128763"/>
          </a:xfrm>
        </p:grpSpPr>
        <p:grpSp>
          <p:nvGrpSpPr>
            <p:cNvPr id="2384" name="Group"/>
            <p:cNvGrpSpPr/>
            <p:nvPr/>
          </p:nvGrpSpPr>
          <p:grpSpPr>
            <a:xfrm>
              <a:off x="95066" y="54886"/>
              <a:ext cx="2048405" cy="2128765"/>
              <a:chOff x="95066" y="54886"/>
              <a:chExt cx="2048404" cy="2128763"/>
            </a:xfrm>
          </p:grpSpPr>
          <p:sp>
            <p:nvSpPr>
              <p:cNvPr id="238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85"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391" name="Group">
            <a:hlinkClick r:id="rId43" action="ppaction://hlinksldjump"/>
          </p:cNvPr>
          <p:cNvGrpSpPr/>
          <p:nvPr/>
        </p:nvGrpSpPr>
        <p:grpSpPr>
          <a:xfrm>
            <a:off x="9402487" y="5126813"/>
            <a:ext cx="2048405" cy="2128765"/>
            <a:chOff x="95066" y="54886"/>
            <a:chExt cx="2048404" cy="2128763"/>
          </a:xfrm>
        </p:grpSpPr>
        <p:grpSp>
          <p:nvGrpSpPr>
            <p:cNvPr id="2389" name="Group"/>
            <p:cNvGrpSpPr/>
            <p:nvPr/>
          </p:nvGrpSpPr>
          <p:grpSpPr>
            <a:xfrm>
              <a:off x="95066" y="54886"/>
              <a:ext cx="2048405" cy="2128765"/>
              <a:chOff x="95066" y="54886"/>
              <a:chExt cx="2048404" cy="2128763"/>
            </a:xfrm>
          </p:grpSpPr>
          <p:sp>
            <p:nvSpPr>
              <p:cNvPr id="238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90"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397" name="Group">
            <a:hlinkClick r:id="rId44" action="ppaction://hlinksldjump"/>
          </p:cNvPr>
          <p:cNvGrpSpPr/>
          <p:nvPr/>
        </p:nvGrpSpPr>
        <p:grpSpPr>
          <a:xfrm>
            <a:off x="4250577" y="2414126"/>
            <a:ext cx="2169637" cy="1897485"/>
            <a:chOff x="0" y="0"/>
            <a:chExt cx="2169636" cy="1897484"/>
          </a:xfrm>
        </p:grpSpPr>
        <p:grpSp>
          <p:nvGrpSpPr>
            <p:cNvPr id="2394" name="Group"/>
            <p:cNvGrpSpPr/>
            <p:nvPr/>
          </p:nvGrpSpPr>
          <p:grpSpPr>
            <a:xfrm>
              <a:off x="0" y="0"/>
              <a:ext cx="2169637" cy="1897485"/>
              <a:chOff x="0" y="0"/>
              <a:chExt cx="2169636" cy="1897484"/>
            </a:xfrm>
          </p:grpSpPr>
          <p:sp>
            <p:nvSpPr>
              <p:cNvPr id="2392"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93"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395"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396"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403" name="Group">
            <a:hlinkClick r:id="rId46" action="ppaction://hlinksldjump"/>
          </p:cNvPr>
          <p:cNvGrpSpPr/>
          <p:nvPr/>
        </p:nvGrpSpPr>
        <p:grpSpPr>
          <a:xfrm>
            <a:off x="5784800" y="8909829"/>
            <a:ext cx="2385668" cy="1945927"/>
            <a:chOff x="0" y="0"/>
            <a:chExt cx="2385666" cy="1945926"/>
          </a:xfrm>
        </p:grpSpPr>
        <p:sp>
          <p:nvSpPr>
            <p:cNvPr id="2398"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399"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00"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401"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402"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7" name="Group"/>
          <p:cNvGrpSpPr/>
          <p:nvPr/>
        </p:nvGrpSpPr>
        <p:grpSpPr>
          <a:xfrm>
            <a:off x="177992" y="2828745"/>
            <a:ext cx="3941484" cy="4096110"/>
            <a:chOff x="182924" y="105611"/>
            <a:chExt cx="3941483" cy="4096109"/>
          </a:xfrm>
        </p:grpSpPr>
        <p:sp>
          <p:nvSpPr>
            <p:cNvPr id="2405" name="Hexagon"/>
            <p:cNvSpPr/>
            <p:nvPr/>
          </p:nvSpPr>
          <p:spPr>
            <a:xfrm>
              <a:off x="498673" y="720399"/>
              <a:ext cx="3309987"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06"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408" name="Use…"/>
          <p:cNvSpPr txBox="1"/>
          <p:nvPr/>
        </p:nvSpPr>
        <p:spPr>
          <a:xfrm>
            <a:off x="693128" y="3522953"/>
            <a:ext cx="2911214" cy="2432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rPr dirty="0"/>
              <a:t>Use </a:t>
            </a:r>
          </a:p>
          <a:p>
            <a:pPr>
              <a:defRPr sz="3200"/>
            </a:pPr>
            <a:r>
              <a:rPr dirty="0"/>
              <a:t>Hints and </a:t>
            </a:r>
          </a:p>
          <a:p>
            <a:pPr>
              <a:defRPr sz="3200"/>
            </a:pPr>
            <a:r>
              <a:rPr dirty="0"/>
              <a:t>Extensions</a:t>
            </a:r>
          </a:p>
        </p:txBody>
      </p:sp>
      <p:grpSp>
        <p:nvGrpSpPr>
          <p:cNvPr id="2411" name="Group"/>
          <p:cNvGrpSpPr/>
          <p:nvPr/>
        </p:nvGrpSpPr>
        <p:grpSpPr>
          <a:xfrm>
            <a:off x="3385617" y="-1541011"/>
            <a:ext cx="12351084" cy="12835622"/>
            <a:chOff x="573215" y="330945"/>
            <a:chExt cx="12351082" cy="12835621"/>
          </a:xfrm>
        </p:grpSpPr>
        <p:sp>
          <p:nvSpPr>
            <p:cNvPr id="2409" name="Hexagon"/>
            <p:cNvSpPr/>
            <p:nvPr/>
          </p:nvSpPr>
          <p:spPr>
            <a:xfrm>
              <a:off x="1562648"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10"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412"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2413" name="IMG_1058.PNG" descr="IMG_1058.PNG"/>
          <p:cNvPicPr>
            <a:picLocks noChangeAspect="1"/>
          </p:cNvPicPr>
          <p:nvPr/>
        </p:nvPicPr>
        <p:blipFill>
          <a:blip r:embed="rId2"/>
          <a:stretch>
            <a:fillRect/>
          </a:stretch>
        </p:blipFill>
        <p:spPr>
          <a:xfrm>
            <a:off x="4631997" y="381000"/>
            <a:ext cx="10016820" cy="8716677"/>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41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2432" name="Group"/>
          <p:cNvGrpSpPr/>
          <p:nvPr/>
        </p:nvGrpSpPr>
        <p:grpSpPr>
          <a:xfrm>
            <a:off x="4598968" y="194313"/>
            <a:ext cx="6926752" cy="3990196"/>
            <a:chOff x="0" y="0"/>
            <a:chExt cx="6926751" cy="3990195"/>
          </a:xfrm>
        </p:grpSpPr>
        <p:grpSp>
          <p:nvGrpSpPr>
            <p:cNvPr id="2420" name="Group"/>
            <p:cNvGrpSpPr/>
            <p:nvPr/>
          </p:nvGrpSpPr>
          <p:grpSpPr>
            <a:xfrm>
              <a:off x="1731981" y="2219701"/>
              <a:ext cx="1394477" cy="1007749"/>
              <a:chOff x="0" y="0"/>
              <a:chExt cx="1394475" cy="1007747"/>
            </a:xfrm>
          </p:grpSpPr>
          <p:pic>
            <p:nvPicPr>
              <p:cNvPr id="241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41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41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424" name="Group"/>
            <p:cNvGrpSpPr/>
            <p:nvPr/>
          </p:nvGrpSpPr>
          <p:grpSpPr>
            <a:xfrm rot="1740000">
              <a:off x="5382369" y="1992850"/>
              <a:ext cx="409357" cy="1018415"/>
              <a:chOff x="0" y="0"/>
              <a:chExt cx="409355" cy="1018414"/>
            </a:xfrm>
          </p:grpSpPr>
          <p:pic>
            <p:nvPicPr>
              <p:cNvPr id="242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42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42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42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428" name="Group"/>
            <p:cNvGrpSpPr/>
            <p:nvPr/>
          </p:nvGrpSpPr>
          <p:grpSpPr>
            <a:xfrm>
              <a:off x="0" y="0"/>
              <a:ext cx="3766481" cy="2064086"/>
              <a:chOff x="0" y="0"/>
              <a:chExt cx="3766480" cy="2064085"/>
            </a:xfrm>
          </p:grpSpPr>
          <p:sp>
            <p:nvSpPr>
              <p:cNvPr id="242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2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2431" name="Group"/>
            <p:cNvGrpSpPr/>
            <p:nvPr/>
          </p:nvGrpSpPr>
          <p:grpSpPr>
            <a:xfrm>
              <a:off x="3524927" y="327466"/>
              <a:ext cx="3401825" cy="1507205"/>
              <a:chOff x="0" y="0"/>
              <a:chExt cx="3401824" cy="1507204"/>
            </a:xfrm>
          </p:grpSpPr>
          <p:sp>
            <p:nvSpPr>
              <p:cNvPr id="242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3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436" name="Group">
            <a:hlinkClick r:id="rId5" action="ppaction://hlinksldjump"/>
          </p:cNvPr>
          <p:cNvGrpSpPr/>
          <p:nvPr/>
        </p:nvGrpSpPr>
        <p:grpSpPr>
          <a:xfrm>
            <a:off x="248972" y="1253663"/>
            <a:ext cx="2361958" cy="1246350"/>
            <a:chOff x="0" y="0"/>
            <a:chExt cx="2361957" cy="1246348"/>
          </a:xfrm>
        </p:grpSpPr>
        <p:sp>
          <p:nvSpPr>
            <p:cNvPr id="243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43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43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443" name="Group">
            <a:hlinkClick r:id="rId7" action="ppaction://hlinksldjump"/>
          </p:cNvPr>
          <p:cNvGrpSpPr/>
          <p:nvPr/>
        </p:nvGrpSpPr>
        <p:grpSpPr>
          <a:xfrm>
            <a:off x="189513" y="2599489"/>
            <a:ext cx="3401825" cy="2811109"/>
            <a:chOff x="0" y="0"/>
            <a:chExt cx="3401824" cy="2811108"/>
          </a:xfrm>
        </p:grpSpPr>
        <p:grpSp>
          <p:nvGrpSpPr>
            <p:cNvPr id="2441" name="Group"/>
            <p:cNvGrpSpPr/>
            <p:nvPr/>
          </p:nvGrpSpPr>
          <p:grpSpPr>
            <a:xfrm>
              <a:off x="1324443" y="0"/>
              <a:ext cx="1997007" cy="1507205"/>
              <a:chOff x="0" y="0"/>
              <a:chExt cx="1997006" cy="1507204"/>
            </a:xfrm>
          </p:grpSpPr>
          <p:sp>
            <p:nvSpPr>
              <p:cNvPr id="243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440" name="Group"/>
              <p:cNvGrpSpPr/>
              <p:nvPr/>
            </p:nvGrpSpPr>
            <p:grpSpPr>
              <a:xfrm>
                <a:off x="66857" y="52855"/>
                <a:ext cx="1863292" cy="1401495"/>
                <a:chOff x="0" y="0"/>
                <a:chExt cx="1863291" cy="1401493"/>
              </a:xfrm>
            </p:grpSpPr>
            <p:sp>
              <p:nvSpPr>
                <p:cNvPr id="243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3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44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44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447" name="Group">
            <a:hlinkClick r:id="rId12" action="ppaction://hlinksldjump"/>
          </p:cNvPr>
          <p:cNvGrpSpPr/>
          <p:nvPr/>
        </p:nvGrpSpPr>
        <p:grpSpPr>
          <a:xfrm>
            <a:off x="189513" y="5717856"/>
            <a:ext cx="3401825" cy="2534656"/>
            <a:chOff x="0" y="0"/>
            <a:chExt cx="3401824" cy="2534654"/>
          </a:xfrm>
        </p:grpSpPr>
        <p:pic>
          <p:nvPicPr>
            <p:cNvPr id="244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44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2450" name="Group">
            <a:hlinkClick r:id="rId15" action="ppaction://hlinksldjump"/>
          </p:cNvPr>
          <p:cNvGrpSpPr/>
          <p:nvPr/>
        </p:nvGrpSpPr>
        <p:grpSpPr>
          <a:xfrm>
            <a:off x="463307" y="8448038"/>
            <a:ext cx="2848362" cy="1160401"/>
            <a:chOff x="0" y="0"/>
            <a:chExt cx="2848360" cy="1160400"/>
          </a:xfrm>
        </p:grpSpPr>
        <p:sp>
          <p:nvSpPr>
            <p:cNvPr id="244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44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2455" name="Group">
            <a:hlinkClick r:id="rId17" action="ppaction://hlinksldjump"/>
          </p:cNvPr>
          <p:cNvGrpSpPr/>
          <p:nvPr/>
        </p:nvGrpSpPr>
        <p:grpSpPr>
          <a:xfrm>
            <a:off x="11863020" y="264307"/>
            <a:ext cx="3452469" cy="1525954"/>
            <a:chOff x="0" y="0"/>
            <a:chExt cx="3452467" cy="1525953"/>
          </a:xfrm>
        </p:grpSpPr>
        <p:sp>
          <p:nvSpPr>
            <p:cNvPr id="245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45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5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245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458" name="Group">
            <a:hlinkClick r:id="rId18" action="ppaction://hlinksldjump"/>
          </p:cNvPr>
          <p:cNvGrpSpPr/>
          <p:nvPr/>
        </p:nvGrpSpPr>
        <p:grpSpPr>
          <a:xfrm>
            <a:off x="13461063" y="7527382"/>
            <a:ext cx="1966146" cy="932632"/>
            <a:chOff x="0" y="0"/>
            <a:chExt cx="1966145" cy="932630"/>
          </a:xfrm>
        </p:grpSpPr>
        <p:sp>
          <p:nvSpPr>
            <p:cNvPr id="245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5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2461" name="Group">
            <a:hlinkClick r:id="rId20" action="ppaction://hlinksldjump"/>
          </p:cNvPr>
          <p:cNvGrpSpPr/>
          <p:nvPr/>
        </p:nvGrpSpPr>
        <p:grpSpPr>
          <a:xfrm>
            <a:off x="11870117" y="8615740"/>
            <a:ext cx="1966146" cy="961761"/>
            <a:chOff x="0" y="0"/>
            <a:chExt cx="1966145" cy="961760"/>
          </a:xfrm>
        </p:grpSpPr>
        <p:sp>
          <p:nvSpPr>
            <p:cNvPr id="245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6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2464" name="Group">
            <a:hlinkClick r:id="rId22" action="ppaction://hlinksldjump"/>
          </p:cNvPr>
          <p:cNvGrpSpPr/>
          <p:nvPr/>
        </p:nvGrpSpPr>
        <p:grpSpPr>
          <a:xfrm>
            <a:off x="13461063" y="5325855"/>
            <a:ext cx="1966146" cy="901537"/>
            <a:chOff x="0" y="0"/>
            <a:chExt cx="1966145" cy="901535"/>
          </a:xfrm>
        </p:grpSpPr>
        <p:sp>
          <p:nvSpPr>
            <p:cNvPr id="246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6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2467" name="Group">
            <a:hlinkClick r:id="rId24" action="ppaction://hlinksldjump"/>
          </p:cNvPr>
          <p:cNvGrpSpPr/>
          <p:nvPr/>
        </p:nvGrpSpPr>
        <p:grpSpPr>
          <a:xfrm>
            <a:off x="11863020" y="6434341"/>
            <a:ext cx="1966146" cy="889806"/>
            <a:chOff x="0" y="0"/>
            <a:chExt cx="1966145" cy="889804"/>
          </a:xfrm>
        </p:grpSpPr>
        <p:sp>
          <p:nvSpPr>
            <p:cNvPr id="246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6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2470" name="Group">
            <a:hlinkClick r:id="rId26" action="ppaction://hlinksldjump"/>
          </p:cNvPr>
          <p:cNvGrpSpPr/>
          <p:nvPr/>
        </p:nvGrpSpPr>
        <p:grpSpPr>
          <a:xfrm>
            <a:off x="11847770" y="4241302"/>
            <a:ext cx="1966146" cy="894018"/>
            <a:chOff x="0" y="0"/>
            <a:chExt cx="1966145" cy="894016"/>
          </a:xfrm>
        </p:grpSpPr>
        <p:sp>
          <p:nvSpPr>
            <p:cNvPr id="246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6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2473" name="Group">
            <a:hlinkClick r:id="rId28" action="ppaction://hlinksldjump"/>
          </p:cNvPr>
          <p:cNvGrpSpPr/>
          <p:nvPr/>
        </p:nvGrpSpPr>
        <p:grpSpPr>
          <a:xfrm>
            <a:off x="11847770" y="2041331"/>
            <a:ext cx="1966146" cy="924482"/>
            <a:chOff x="0" y="0"/>
            <a:chExt cx="1966145" cy="924480"/>
          </a:xfrm>
        </p:grpSpPr>
        <p:sp>
          <p:nvSpPr>
            <p:cNvPr id="247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7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2476" name="Group">
            <a:hlinkClick r:id="rId30" action="ppaction://hlinksldjump"/>
          </p:cNvPr>
          <p:cNvGrpSpPr/>
          <p:nvPr/>
        </p:nvGrpSpPr>
        <p:grpSpPr>
          <a:xfrm>
            <a:off x="13379656" y="3149230"/>
            <a:ext cx="1966146" cy="894018"/>
            <a:chOff x="0" y="0"/>
            <a:chExt cx="1966145" cy="894017"/>
          </a:xfrm>
        </p:grpSpPr>
        <p:sp>
          <p:nvSpPr>
            <p:cNvPr id="247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47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2481" name="Group">
            <a:hlinkClick r:id="rId32" action="ppaction://hlinksldjump"/>
          </p:cNvPr>
          <p:cNvGrpSpPr/>
          <p:nvPr/>
        </p:nvGrpSpPr>
        <p:grpSpPr>
          <a:xfrm>
            <a:off x="5953431" y="3451036"/>
            <a:ext cx="2048405" cy="2128765"/>
            <a:chOff x="95066" y="54886"/>
            <a:chExt cx="2048404" cy="2128763"/>
          </a:xfrm>
        </p:grpSpPr>
        <p:grpSp>
          <p:nvGrpSpPr>
            <p:cNvPr id="2479" name="Group"/>
            <p:cNvGrpSpPr/>
            <p:nvPr/>
          </p:nvGrpSpPr>
          <p:grpSpPr>
            <a:xfrm>
              <a:off x="95066" y="54886"/>
              <a:ext cx="2048405" cy="2128765"/>
              <a:chOff x="95066" y="54886"/>
              <a:chExt cx="2048404" cy="2128763"/>
            </a:xfrm>
          </p:grpSpPr>
          <p:sp>
            <p:nvSpPr>
              <p:cNvPr id="247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48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2486" name="Group">
            <a:hlinkClick r:id="rId33" action="ppaction://hlinksldjump"/>
          </p:cNvPr>
          <p:cNvGrpSpPr/>
          <p:nvPr/>
        </p:nvGrpSpPr>
        <p:grpSpPr>
          <a:xfrm>
            <a:off x="4260393" y="4124136"/>
            <a:ext cx="2048405" cy="2128765"/>
            <a:chOff x="95066" y="54886"/>
            <a:chExt cx="2048404" cy="2128763"/>
          </a:xfrm>
        </p:grpSpPr>
        <p:grpSp>
          <p:nvGrpSpPr>
            <p:cNvPr id="2484" name="Group"/>
            <p:cNvGrpSpPr/>
            <p:nvPr/>
          </p:nvGrpSpPr>
          <p:grpSpPr>
            <a:xfrm>
              <a:off x="95066" y="54886"/>
              <a:ext cx="2048405" cy="2128765"/>
              <a:chOff x="95066" y="54886"/>
              <a:chExt cx="2048404" cy="2128763"/>
            </a:xfrm>
          </p:grpSpPr>
          <p:sp>
            <p:nvSpPr>
              <p:cNvPr id="248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48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2491" name="Group">
            <a:hlinkClick r:id="rId34" action="ppaction://hlinksldjump"/>
          </p:cNvPr>
          <p:cNvGrpSpPr/>
          <p:nvPr/>
        </p:nvGrpSpPr>
        <p:grpSpPr>
          <a:xfrm>
            <a:off x="9402487" y="3477728"/>
            <a:ext cx="2048405" cy="2128765"/>
            <a:chOff x="95066" y="54886"/>
            <a:chExt cx="2048404" cy="2128763"/>
          </a:xfrm>
        </p:grpSpPr>
        <p:grpSp>
          <p:nvGrpSpPr>
            <p:cNvPr id="2489" name="Group"/>
            <p:cNvGrpSpPr/>
            <p:nvPr/>
          </p:nvGrpSpPr>
          <p:grpSpPr>
            <a:xfrm>
              <a:off x="95066" y="54886"/>
              <a:ext cx="2048405" cy="2128765"/>
              <a:chOff x="95066" y="54886"/>
              <a:chExt cx="2048404" cy="2128763"/>
            </a:xfrm>
          </p:grpSpPr>
          <p:sp>
            <p:nvSpPr>
              <p:cNvPr id="248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49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496" name="Group">
            <a:hlinkClick r:id="rId35" action="ppaction://hlinksldjump"/>
          </p:cNvPr>
          <p:cNvGrpSpPr/>
          <p:nvPr/>
        </p:nvGrpSpPr>
        <p:grpSpPr>
          <a:xfrm>
            <a:off x="4260393" y="5916051"/>
            <a:ext cx="2048405" cy="2128765"/>
            <a:chOff x="95066" y="54886"/>
            <a:chExt cx="2048404" cy="2128763"/>
          </a:xfrm>
        </p:grpSpPr>
        <p:grpSp>
          <p:nvGrpSpPr>
            <p:cNvPr id="2494" name="Group"/>
            <p:cNvGrpSpPr/>
            <p:nvPr/>
          </p:nvGrpSpPr>
          <p:grpSpPr>
            <a:xfrm>
              <a:off x="95066" y="54886"/>
              <a:ext cx="2048405" cy="2128765"/>
              <a:chOff x="95066" y="54886"/>
              <a:chExt cx="2048404" cy="2128763"/>
            </a:xfrm>
          </p:grpSpPr>
          <p:sp>
            <p:nvSpPr>
              <p:cNvPr id="249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49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501" name="Group">
            <a:hlinkClick r:id="rId36" action="ppaction://hlinksldjump"/>
          </p:cNvPr>
          <p:cNvGrpSpPr/>
          <p:nvPr/>
        </p:nvGrpSpPr>
        <p:grpSpPr>
          <a:xfrm>
            <a:off x="4311193" y="7723967"/>
            <a:ext cx="2048405" cy="2128765"/>
            <a:chOff x="95066" y="54886"/>
            <a:chExt cx="2048404" cy="2128763"/>
          </a:xfrm>
        </p:grpSpPr>
        <p:grpSp>
          <p:nvGrpSpPr>
            <p:cNvPr id="2499" name="Group"/>
            <p:cNvGrpSpPr/>
            <p:nvPr/>
          </p:nvGrpSpPr>
          <p:grpSpPr>
            <a:xfrm>
              <a:off x="95066" y="54886"/>
              <a:ext cx="2048405" cy="2128765"/>
              <a:chOff x="95066" y="54886"/>
              <a:chExt cx="2048404" cy="2128763"/>
            </a:xfrm>
          </p:grpSpPr>
          <p:sp>
            <p:nvSpPr>
              <p:cNvPr id="249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4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0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506" name="Group">
            <a:hlinkClick r:id="rId37" action="ppaction://hlinksldjump"/>
          </p:cNvPr>
          <p:cNvGrpSpPr/>
          <p:nvPr/>
        </p:nvGrpSpPr>
        <p:grpSpPr>
          <a:xfrm>
            <a:off x="5953431" y="6789619"/>
            <a:ext cx="2048405" cy="2128764"/>
            <a:chOff x="95066" y="54886"/>
            <a:chExt cx="2048404" cy="2128763"/>
          </a:xfrm>
        </p:grpSpPr>
        <p:grpSp>
          <p:nvGrpSpPr>
            <p:cNvPr id="2504" name="Group"/>
            <p:cNvGrpSpPr/>
            <p:nvPr/>
          </p:nvGrpSpPr>
          <p:grpSpPr>
            <a:xfrm>
              <a:off x="95066" y="54886"/>
              <a:ext cx="2048405" cy="2128765"/>
              <a:chOff x="95066" y="54886"/>
              <a:chExt cx="2048404" cy="2128763"/>
            </a:xfrm>
          </p:grpSpPr>
          <p:sp>
            <p:nvSpPr>
              <p:cNvPr id="250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0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511" name="Group">
            <a:hlinkClick r:id="rId38" action="ppaction://hlinksldjump"/>
          </p:cNvPr>
          <p:cNvGrpSpPr/>
          <p:nvPr/>
        </p:nvGrpSpPr>
        <p:grpSpPr>
          <a:xfrm>
            <a:off x="7682552" y="7723967"/>
            <a:ext cx="2048405" cy="2128765"/>
            <a:chOff x="95066" y="54886"/>
            <a:chExt cx="2048404" cy="2128763"/>
          </a:xfrm>
        </p:grpSpPr>
        <p:grpSp>
          <p:nvGrpSpPr>
            <p:cNvPr id="2509" name="Group"/>
            <p:cNvGrpSpPr/>
            <p:nvPr/>
          </p:nvGrpSpPr>
          <p:grpSpPr>
            <a:xfrm>
              <a:off x="95066" y="54886"/>
              <a:ext cx="2048405" cy="2128765"/>
              <a:chOff x="95066" y="54886"/>
              <a:chExt cx="2048404" cy="2128763"/>
            </a:xfrm>
          </p:grpSpPr>
          <p:sp>
            <p:nvSpPr>
              <p:cNvPr id="250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1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516" name="Group">
            <a:hlinkClick r:id="rId39" action="ppaction://hlinksldjump"/>
          </p:cNvPr>
          <p:cNvGrpSpPr/>
          <p:nvPr/>
        </p:nvGrpSpPr>
        <p:grpSpPr>
          <a:xfrm>
            <a:off x="9402487" y="6815019"/>
            <a:ext cx="2048405" cy="2128764"/>
            <a:chOff x="95066" y="54886"/>
            <a:chExt cx="2048404" cy="2128763"/>
          </a:xfrm>
        </p:grpSpPr>
        <p:grpSp>
          <p:nvGrpSpPr>
            <p:cNvPr id="2514" name="Group"/>
            <p:cNvGrpSpPr/>
            <p:nvPr/>
          </p:nvGrpSpPr>
          <p:grpSpPr>
            <a:xfrm>
              <a:off x="95066" y="54886"/>
              <a:ext cx="2048405" cy="2128765"/>
              <a:chOff x="95066" y="54886"/>
              <a:chExt cx="2048404" cy="2128763"/>
            </a:xfrm>
          </p:grpSpPr>
          <p:sp>
            <p:nvSpPr>
              <p:cNvPr id="251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1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521" name="Group">
            <a:hlinkClick r:id="rId40" action="ppaction://hlinksldjump"/>
          </p:cNvPr>
          <p:cNvGrpSpPr/>
          <p:nvPr/>
        </p:nvGrpSpPr>
        <p:grpSpPr>
          <a:xfrm>
            <a:off x="5953431" y="5114113"/>
            <a:ext cx="2048405" cy="2128765"/>
            <a:chOff x="95066" y="54886"/>
            <a:chExt cx="2048404" cy="2128763"/>
          </a:xfrm>
        </p:grpSpPr>
        <p:grpSp>
          <p:nvGrpSpPr>
            <p:cNvPr id="2519" name="Group"/>
            <p:cNvGrpSpPr/>
            <p:nvPr/>
          </p:nvGrpSpPr>
          <p:grpSpPr>
            <a:xfrm>
              <a:off x="95066" y="54886"/>
              <a:ext cx="2048405" cy="2128765"/>
              <a:chOff x="95066" y="54886"/>
              <a:chExt cx="2048404" cy="2128763"/>
            </a:xfrm>
          </p:grpSpPr>
          <p:sp>
            <p:nvSpPr>
              <p:cNvPr id="25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2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526" name="Group">
            <a:hlinkClick r:id="rId41" action="ppaction://hlinksldjump"/>
          </p:cNvPr>
          <p:cNvGrpSpPr/>
          <p:nvPr/>
        </p:nvGrpSpPr>
        <p:grpSpPr>
          <a:xfrm>
            <a:off x="7631752" y="4214339"/>
            <a:ext cx="2048405" cy="2128765"/>
            <a:chOff x="95066" y="54886"/>
            <a:chExt cx="2048404" cy="2128763"/>
          </a:xfrm>
        </p:grpSpPr>
        <p:grpSp>
          <p:nvGrpSpPr>
            <p:cNvPr id="2524" name="Group"/>
            <p:cNvGrpSpPr/>
            <p:nvPr/>
          </p:nvGrpSpPr>
          <p:grpSpPr>
            <a:xfrm>
              <a:off x="95066" y="54886"/>
              <a:ext cx="2048405" cy="2128765"/>
              <a:chOff x="95066" y="54886"/>
              <a:chExt cx="2048404" cy="2128763"/>
            </a:xfrm>
          </p:grpSpPr>
          <p:sp>
            <p:nvSpPr>
              <p:cNvPr id="252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2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531" name="Group">
            <a:hlinkClick r:id="rId42" action="ppaction://hlinksldjump"/>
          </p:cNvPr>
          <p:cNvGrpSpPr/>
          <p:nvPr/>
        </p:nvGrpSpPr>
        <p:grpSpPr>
          <a:xfrm>
            <a:off x="7619052" y="5953345"/>
            <a:ext cx="2048405" cy="2128765"/>
            <a:chOff x="95066" y="54886"/>
            <a:chExt cx="2048404" cy="2128763"/>
          </a:xfrm>
        </p:grpSpPr>
        <p:grpSp>
          <p:nvGrpSpPr>
            <p:cNvPr id="2529" name="Group"/>
            <p:cNvGrpSpPr/>
            <p:nvPr/>
          </p:nvGrpSpPr>
          <p:grpSpPr>
            <a:xfrm>
              <a:off x="95066" y="54886"/>
              <a:ext cx="2048405" cy="2128765"/>
              <a:chOff x="95066" y="54886"/>
              <a:chExt cx="2048404" cy="2128763"/>
            </a:xfrm>
          </p:grpSpPr>
          <p:sp>
            <p:nvSpPr>
              <p:cNvPr id="252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3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536" name="Group">
            <a:hlinkClick r:id="rId43" action="ppaction://hlinksldjump"/>
          </p:cNvPr>
          <p:cNvGrpSpPr/>
          <p:nvPr/>
        </p:nvGrpSpPr>
        <p:grpSpPr>
          <a:xfrm>
            <a:off x="9402487" y="5126813"/>
            <a:ext cx="2048405" cy="2128765"/>
            <a:chOff x="95066" y="54886"/>
            <a:chExt cx="2048404" cy="2128763"/>
          </a:xfrm>
        </p:grpSpPr>
        <p:grpSp>
          <p:nvGrpSpPr>
            <p:cNvPr id="2534" name="Group"/>
            <p:cNvGrpSpPr/>
            <p:nvPr/>
          </p:nvGrpSpPr>
          <p:grpSpPr>
            <a:xfrm>
              <a:off x="95066" y="54886"/>
              <a:ext cx="2048405" cy="2128765"/>
              <a:chOff x="95066" y="54886"/>
              <a:chExt cx="2048404" cy="2128763"/>
            </a:xfrm>
          </p:grpSpPr>
          <p:sp>
            <p:nvSpPr>
              <p:cNvPr id="253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3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542" name="Group">
            <a:hlinkClick r:id="rId44" action="ppaction://hlinksldjump"/>
          </p:cNvPr>
          <p:cNvGrpSpPr/>
          <p:nvPr/>
        </p:nvGrpSpPr>
        <p:grpSpPr>
          <a:xfrm>
            <a:off x="4250577" y="2414126"/>
            <a:ext cx="2169637" cy="1897485"/>
            <a:chOff x="0" y="0"/>
            <a:chExt cx="2169636" cy="1897484"/>
          </a:xfrm>
        </p:grpSpPr>
        <p:grpSp>
          <p:nvGrpSpPr>
            <p:cNvPr id="2539" name="Group"/>
            <p:cNvGrpSpPr/>
            <p:nvPr/>
          </p:nvGrpSpPr>
          <p:grpSpPr>
            <a:xfrm>
              <a:off x="0" y="0"/>
              <a:ext cx="2169637" cy="1897485"/>
              <a:chOff x="0" y="0"/>
              <a:chExt cx="2169636" cy="1897484"/>
            </a:xfrm>
          </p:grpSpPr>
          <p:sp>
            <p:nvSpPr>
              <p:cNvPr id="253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3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4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54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548" name="Group">
            <a:hlinkClick r:id="rId46" action="ppaction://hlinksldjump"/>
          </p:cNvPr>
          <p:cNvGrpSpPr/>
          <p:nvPr/>
        </p:nvGrpSpPr>
        <p:grpSpPr>
          <a:xfrm>
            <a:off x="5784800" y="8909829"/>
            <a:ext cx="2385668" cy="1945927"/>
            <a:chOff x="0" y="0"/>
            <a:chExt cx="2385666" cy="1945926"/>
          </a:xfrm>
        </p:grpSpPr>
        <p:sp>
          <p:nvSpPr>
            <p:cNvPr id="254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4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4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54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54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2" name="Group"/>
          <p:cNvGrpSpPr/>
          <p:nvPr/>
        </p:nvGrpSpPr>
        <p:grpSpPr>
          <a:xfrm>
            <a:off x="169803" y="2998865"/>
            <a:ext cx="3941484" cy="4096110"/>
            <a:chOff x="182924" y="105611"/>
            <a:chExt cx="3941483" cy="4096109"/>
          </a:xfrm>
        </p:grpSpPr>
        <p:sp>
          <p:nvSpPr>
            <p:cNvPr id="2550" name="Hexagon"/>
            <p:cNvSpPr/>
            <p:nvPr/>
          </p:nvSpPr>
          <p:spPr>
            <a:xfrm>
              <a:off x="498673" y="720399"/>
              <a:ext cx="3309987"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51"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53" name="Shift…"/>
          <p:cNvSpPr txBox="1"/>
          <p:nvPr/>
        </p:nvSpPr>
        <p:spPr>
          <a:xfrm>
            <a:off x="684938" y="3575355"/>
            <a:ext cx="2911214" cy="2432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200"/>
            </a:pPr>
            <a:r>
              <a:rPr dirty="0"/>
              <a:t>Shift </a:t>
            </a:r>
          </a:p>
          <a:p>
            <a:pPr>
              <a:defRPr sz="3200"/>
            </a:pPr>
            <a:r>
              <a:rPr dirty="0"/>
              <a:t>Assessment</a:t>
            </a:r>
          </a:p>
        </p:txBody>
      </p:sp>
      <p:grpSp>
        <p:nvGrpSpPr>
          <p:cNvPr id="2556" name="Group"/>
          <p:cNvGrpSpPr/>
          <p:nvPr/>
        </p:nvGrpSpPr>
        <p:grpSpPr>
          <a:xfrm>
            <a:off x="3385617" y="-1541011"/>
            <a:ext cx="12351084" cy="12835622"/>
            <a:chOff x="573215" y="330945"/>
            <a:chExt cx="12351082" cy="12835621"/>
          </a:xfrm>
        </p:grpSpPr>
        <p:sp>
          <p:nvSpPr>
            <p:cNvPr id="2554" name="Hexagon"/>
            <p:cNvSpPr/>
            <p:nvPr/>
          </p:nvSpPr>
          <p:spPr>
            <a:xfrm>
              <a:off x="1562648"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55"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557"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2558" name="IMG_1061.PNG" descr="IMG_1061.PNG"/>
          <p:cNvPicPr>
            <a:picLocks noChangeAspect="1"/>
          </p:cNvPicPr>
          <p:nvPr/>
        </p:nvPicPr>
        <p:blipFill>
          <a:blip r:embed="rId2"/>
          <a:stretch>
            <a:fillRect/>
          </a:stretch>
        </p:blipFill>
        <p:spPr>
          <a:xfrm>
            <a:off x="4755860" y="687345"/>
            <a:ext cx="9551054" cy="8389760"/>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561"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2577" name="Group"/>
          <p:cNvGrpSpPr/>
          <p:nvPr/>
        </p:nvGrpSpPr>
        <p:grpSpPr>
          <a:xfrm>
            <a:off x="4598968" y="194313"/>
            <a:ext cx="6926752" cy="3990196"/>
            <a:chOff x="0" y="0"/>
            <a:chExt cx="6926751" cy="3990195"/>
          </a:xfrm>
        </p:grpSpPr>
        <p:grpSp>
          <p:nvGrpSpPr>
            <p:cNvPr id="2565" name="Group"/>
            <p:cNvGrpSpPr/>
            <p:nvPr/>
          </p:nvGrpSpPr>
          <p:grpSpPr>
            <a:xfrm>
              <a:off x="1731981" y="2219701"/>
              <a:ext cx="1394477" cy="1007749"/>
              <a:chOff x="0" y="0"/>
              <a:chExt cx="1394475" cy="1007747"/>
            </a:xfrm>
          </p:grpSpPr>
          <p:pic>
            <p:nvPicPr>
              <p:cNvPr id="2562"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563"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564"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569" name="Group"/>
            <p:cNvGrpSpPr/>
            <p:nvPr/>
          </p:nvGrpSpPr>
          <p:grpSpPr>
            <a:xfrm rot="1740000">
              <a:off x="5382369" y="1992850"/>
              <a:ext cx="409357" cy="1018415"/>
              <a:chOff x="0" y="0"/>
              <a:chExt cx="409355" cy="1018414"/>
            </a:xfrm>
          </p:grpSpPr>
          <p:pic>
            <p:nvPicPr>
              <p:cNvPr id="2566"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567"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568"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570"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573" name="Group"/>
            <p:cNvGrpSpPr/>
            <p:nvPr/>
          </p:nvGrpSpPr>
          <p:grpSpPr>
            <a:xfrm>
              <a:off x="0" y="0"/>
              <a:ext cx="3766481" cy="2064086"/>
              <a:chOff x="0" y="0"/>
              <a:chExt cx="3766480" cy="2064085"/>
            </a:xfrm>
          </p:grpSpPr>
          <p:sp>
            <p:nvSpPr>
              <p:cNvPr id="2571"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72"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2576" name="Group"/>
            <p:cNvGrpSpPr/>
            <p:nvPr/>
          </p:nvGrpSpPr>
          <p:grpSpPr>
            <a:xfrm>
              <a:off x="3524927" y="327466"/>
              <a:ext cx="3401825" cy="1507205"/>
              <a:chOff x="0" y="0"/>
              <a:chExt cx="3401824" cy="1507204"/>
            </a:xfrm>
          </p:grpSpPr>
          <p:sp>
            <p:nvSpPr>
              <p:cNvPr id="2574"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75"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581" name="Group">
            <a:hlinkClick r:id="rId5" action="ppaction://hlinksldjump"/>
          </p:cNvPr>
          <p:cNvGrpSpPr/>
          <p:nvPr/>
        </p:nvGrpSpPr>
        <p:grpSpPr>
          <a:xfrm>
            <a:off x="248972" y="1253663"/>
            <a:ext cx="2361958" cy="1246350"/>
            <a:chOff x="0" y="0"/>
            <a:chExt cx="2361957" cy="1246348"/>
          </a:xfrm>
        </p:grpSpPr>
        <p:sp>
          <p:nvSpPr>
            <p:cNvPr id="2578"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579"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580"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588" name="Group">
            <a:hlinkClick r:id="rId7" action="ppaction://hlinksldjump"/>
          </p:cNvPr>
          <p:cNvGrpSpPr/>
          <p:nvPr/>
        </p:nvGrpSpPr>
        <p:grpSpPr>
          <a:xfrm>
            <a:off x="189513" y="2599489"/>
            <a:ext cx="3401825" cy="2811109"/>
            <a:chOff x="0" y="0"/>
            <a:chExt cx="3401824" cy="2811108"/>
          </a:xfrm>
        </p:grpSpPr>
        <p:grpSp>
          <p:nvGrpSpPr>
            <p:cNvPr id="2586" name="Group"/>
            <p:cNvGrpSpPr/>
            <p:nvPr/>
          </p:nvGrpSpPr>
          <p:grpSpPr>
            <a:xfrm>
              <a:off x="1324443" y="0"/>
              <a:ext cx="1997007" cy="1507205"/>
              <a:chOff x="0" y="0"/>
              <a:chExt cx="1997006" cy="1507204"/>
            </a:xfrm>
          </p:grpSpPr>
          <p:sp>
            <p:nvSpPr>
              <p:cNvPr id="2582"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585" name="Group"/>
              <p:cNvGrpSpPr/>
              <p:nvPr/>
            </p:nvGrpSpPr>
            <p:grpSpPr>
              <a:xfrm>
                <a:off x="66857" y="52855"/>
                <a:ext cx="1863292" cy="1401495"/>
                <a:chOff x="0" y="0"/>
                <a:chExt cx="1863291" cy="1401493"/>
              </a:xfrm>
            </p:grpSpPr>
            <p:sp>
              <p:nvSpPr>
                <p:cNvPr id="2583"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584"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587"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589"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592" name="Group">
            <a:hlinkClick r:id="rId12" action="ppaction://hlinksldjump"/>
          </p:cNvPr>
          <p:cNvGrpSpPr/>
          <p:nvPr/>
        </p:nvGrpSpPr>
        <p:grpSpPr>
          <a:xfrm>
            <a:off x="189513" y="5717856"/>
            <a:ext cx="3401825" cy="2534656"/>
            <a:chOff x="0" y="0"/>
            <a:chExt cx="3401824" cy="2534654"/>
          </a:xfrm>
        </p:grpSpPr>
        <p:pic>
          <p:nvPicPr>
            <p:cNvPr id="2590"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591"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2595" name="Group">
            <a:hlinkClick r:id="rId15" action="ppaction://hlinksldjump"/>
          </p:cNvPr>
          <p:cNvGrpSpPr/>
          <p:nvPr/>
        </p:nvGrpSpPr>
        <p:grpSpPr>
          <a:xfrm>
            <a:off x="463307" y="8448038"/>
            <a:ext cx="2848362" cy="1160401"/>
            <a:chOff x="0" y="0"/>
            <a:chExt cx="2848360" cy="1160400"/>
          </a:xfrm>
        </p:grpSpPr>
        <p:sp>
          <p:nvSpPr>
            <p:cNvPr id="2593"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594"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2600" name="Group">
            <a:hlinkClick r:id="rId17" action="ppaction://hlinksldjump"/>
          </p:cNvPr>
          <p:cNvGrpSpPr/>
          <p:nvPr/>
        </p:nvGrpSpPr>
        <p:grpSpPr>
          <a:xfrm>
            <a:off x="11863020" y="264307"/>
            <a:ext cx="3452469" cy="1525954"/>
            <a:chOff x="0" y="0"/>
            <a:chExt cx="3452467" cy="1525953"/>
          </a:xfrm>
        </p:grpSpPr>
        <p:sp>
          <p:nvSpPr>
            <p:cNvPr id="2596"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597"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598"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2599"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603" name="Group">
            <a:hlinkClick r:id="rId18" action="ppaction://hlinksldjump"/>
          </p:cNvPr>
          <p:cNvGrpSpPr/>
          <p:nvPr/>
        </p:nvGrpSpPr>
        <p:grpSpPr>
          <a:xfrm>
            <a:off x="13461063" y="7527382"/>
            <a:ext cx="1966146" cy="932632"/>
            <a:chOff x="0" y="0"/>
            <a:chExt cx="1966145" cy="932630"/>
          </a:xfrm>
        </p:grpSpPr>
        <p:sp>
          <p:nvSpPr>
            <p:cNvPr id="2601"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602"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2606" name="Group">
            <a:hlinkClick r:id="rId20" action="ppaction://hlinksldjump"/>
          </p:cNvPr>
          <p:cNvGrpSpPr/>
          <p:nvPr/>
        </p:nvGrpSpPr>
        <p:grpSpPr>
          <a:xfrm>
            <a:off x="11870117" y="8615740"/>
            <a:ext cx="1966146" cy="961761"/>
            <a:chOff x="0" y="0"/>
            <a:chExt cx="1966145" cy="961760"/>
          </a:xfrm>
        </p:grpSpPr>
        <p:sp>
          <p:nvSpPr>
            <p:cNvPr id="2604"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605"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2609" name="Group">
            <a:hlinkClick r:id="rId22" action="ppaction://hlinksldjump"/>
          </p:cNvPr>
          <p:cNvGrpSpPr/>
          <p:nvPr/>
        </p:nvGrpSpPr>
        <p:grpSpPr>
          <a:xfrm>
            <a:off x="13461063" y="5325855"/>
            <a:ext cx="1966146" cy="901537"/>
            <a:chOff x="0" y="0"/>
            <a:chExt cx="1966145" cy="901535"/>
          </a:xfrm>
        </p:grpSpPr>
        <p:sp>
          <p:nvSpPr>
            <p:cNvPr id="2607"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608"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2612" name="Group">
            <a:hlinkClick r:id="rId24" action="ppaction://hlinksldjump"/>
          </p:cNvPr>
          <p:cNvGrpSpPr/>
          <p:nvPr/>
        </p:nvGrpSpPr>
        <p:grpSpPr>
          <a:xfrm>
            <a:off x="11863020" y="6434341"/>
            <a:ext cx="1966146" cy="889806"/>
            <a:chOff x="0" y="0"/>
            <a:chExt cx="1966145" cy="889804"/>
          </a:xfrm>
        </p:grpSpPr>
        <p:sp>
          <p:nvSpPr>
            <p:cNvPr id="2610"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611"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2615" name="Group">
            <a:hlinkClick r:id="rId26" action="ppaction://hlinksldjump"/>
          </p:cNvPr>
          <p:cNvGrpSpPr/>
          <p:nvPr/>
        </p:nvGrpSpPr>
        <p:grpSpPr>
          <a:xfrm>
            <a:off x="11847770" y="4241302"/>
            <a:ext cx="1966146" cy="894018"/>
            <a:chOff x="0" y="0"/>
            <a:chExt cx="1966145" cy="894016"/>
          </a:xfrm>
        </p:grpSpPr>
        <p:sp>
          <p:nvSpPr>
            <p:cNvPr id="2613"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614"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2618" name="Group">
            <a:hlinkClick r:id="rId28" action="ppaction://hlinksldjump"/>
          </p:cNvPr>
          <p:cNvGrpSpPr/>
          <p:nvPr/>
        </p:nvGrpSpPr>
        <p:grpSpPr>
          <a:xfrm>
            <a:off x="11847770" y="2041331"/>
            <a:ext cx="1966146" cy="924482"/>
            <a:chOff x="0" y="0"/>
            <a:chExt cx="1966145" cy="924480"/>
          </a:xfrm>
        </p:grpSpPr>
        <p:sp>
          <p:nvSpPr>
            <p:cNvPr id="2616"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617"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2621" name="Group">
            <a:hlinkClick r:id="rId30" action="ppaction://hlinksldjump"/>
          </p:cNvPr>
          <p:cNvGrpSpPr/>
          <p:nvPr/>
        </p:nvGrpSpPr>
        <p:grpSpPr>
          <a:xfrm>
            <a:off x="13379656" y="3149230"/>
            <a:ext cx="1966146" cy="894018"/>
            <a:chOff x="0" y="0"/>
            <a:chExt cx="1966145" cy="894017"/>
          </a:xfrm>
        </p:grpSpPr>
        <p:sp>
          <p:nvSpPr>
            <p:cNvPr id="2619"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620"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2626" name="Group">
            <a:hlinkClick r:id="rId32" action="ppaction://hlinksldjump"/>
          </p:cNvPr>
          <p:cNvGrpSpPr/>
          <p:nvPr/>
        </p:nvGrpSpPr>
        <p:grpSpPr>
          <a:xfrm>
            <a:off x="5953431" y="3451036"/>
            <a:ext cx="2048405" cy="2128765"/>
            <a:chOff x="95066" y="54886"/>
            <a:chExt cx="2048404" cy="2128763"/>
          </a:xfrm>
        </p:grpSpPr>
        <p:grpSp>
          <p:nvGrpSpPr>
            <p:cNvPr id="2624" name="Group"/>
            <p:cNvGrpSpPr/>
            <p:nvPr/>
          </p:nvGrpSpPr>
          <p:grpSpPr>
            <a:xfrm>
              <a:off x="95066" y="54886"/>
              <a:ext cx="2048405" cy="2128765"/>
              <a:chOff x="95066" y="54886"/>
              <a:chExt cx="2048404" cy="2128763"/>
            </a:xfrm>
          </p:grpSpPr>
          <p:sp>
            <p:nvSpPr>
              <p:cNvPr id="262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25"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2631" name="Group">
            <a:hlinkClick r:id="rId33" action="ppaction://hlinksldjump"/>
          </p:cNvPr>
          <p:cNvGrpSpPr/>
          <p:nvPr/>
        </p:nvGrpSpPr>
        <p:grpSpPr>
          <a:xfrm>
            <a:off x="4260393" y="4124136"/>
            <a:ext cx="2048405" cy="2128765"/>
            <a:chOff x="95066" y="54886"/>
            <a:chExt cx="2048404" cy="2128763"/>
          </a:xfrm>
        </p:grpSpPr>
        <p:grpSp>
          <p:nvGrpSpPr>
            <p:cNvPr id="2629" name="Group"/>
            <p:cNvGrpSpPr/>
            <p:nvPr/>
          </p:nvGrpSpPr>
          <p:grpSpPr>
            <a:xfrm>
              <a:off x="95066" y="54886"/>
              <a:ext cx="2048405" cy="2128765"/>
              <a:chOff x="95066" y="54886"/>
              <a:chExt cx="2048404" cy="2128763"/>
            </a:xfrm>
          </p:grpSpPr>
          <p:sp>
            <p:nvSpPr>
              <p:cNvPr id="262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30"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2636" name="Group">
            <a:hlinkClick r:id="rId34" action="ppaction://hlinksldjump"/>
          </p:cNvPr>
          <p:cNvGrpSpPr/>
          <p:nvPr/>
        </p:nvGrpSpPr>
        <p:grpSpPr>
          <a:xfrm>
            <a:off x="9402487" y="3477728"/>
            <a:ext cx="2048405" cy="2128765"/>
            <a:chOff x="95066" y="54886"/>
            <a:chExt cx="2048404" cy="2128763"/>
          </a:xfrm>
        </p:grpSpPr>
        <p:grpSp>
          <p:nvGrpSpPr>
            <p:cNvPr id="2634" name="Group"/>
            <p:cNvGrpSpPr/>
            <p:nvPr/>
          </p:nvGrpSpPr>
          <p:grpSpPr>
            <a:xfrm>
              <a:off x="95066" y="54886"/>
              <a:ext cx="2048405" cy="2128765"/>
              <a:chOff x="95066" y="54886"/>
              <a:chExt cx="2048404" cy="2128763"/>
            </a:xfrm>
          </p:grpSpPr>
          <p:sp>
            <p:nvSpPr>
              <p:cNvPr id="263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35"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641" name="Group">
            <a:hlinkClick r:id="rId35" action="ppaction://hlinksldjump"/>
          </p:cNvPr>
          <p:cNvGrpSpPr/>
          <p:nvPr/>
        </p:nvGrpSpPr>
        <p:grpSpPr>
          <a:xfrm>
            <a:off x="4260393" y="5916051"/>
            <a:ext cx="2048405" cy="2128765"/>
            <a:chOff x="95066" y="54886"/>
            <a:chExt cx="2048404" cy="2128763"/>
          </a:xfrm>
        </p:grpSpPr>
        <p:grpSp>
          <p:nvGrpSpPr>
            <p:cNvPr id="2639" name="Group"/>
            <p:cNvGrpSpPr/>
            <p:nvPr/>
          </p:nvGrpSpPr>
          <p:grpSpPr>
            <a:xfrm>
              <a:off x="95066" y="54886"/>
              <a:ext cx="2048405" cy="2128765"/>
              <a:chOff x="95066" y="54886"/>
              <a:chExt cx="2048404" cy="2128763"/>
            </a:xfrm>
          </p:grpSpPr>
          <p:sp>
            <p:nvSpPr>
              <p:cNvPr id="263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40"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646" name="Group">
            <a:hlinkClick r:id="rId36" action="ppaction://hlinksldjump"/>
          </p:cNvPr>
          <p:cNvGrpSpPr/>
          <p:nvPr/>
        </p:nvGrpSpPr>
        <p:grpSpPr>
          <a:xfrm>
            <a:off x="4311193" y="7723967"/>
            <a:ext cx="2048405" cy="2128765"/>
            <a:chOff x="95066" y="54886"/>
            <a:chExt cx="2048404" cy="2128763"/>
          </a:xfrm>
        </p:grpSpPr>
        <p:grpSp>
          <p:nvGrpSpPr>
            <p:cNvPr id="2644" name="Group"/>
            <p:cNvGrpSpPr/>
            <p:nvPr/>
          </p:nvGrpSpPr>
          <p:grpSpPr>
            <a:xfrm>
              <a:off x="95066" y="54886"/>
              <a:ext cx="2048405" cy="2128765"/>
              <a:chOff x="95066" y="54886"/>
              <a:chExt cx="2048404" cy="2128763"/>
            </a:xfrm>
          </p:grpSpPr>
          <p:sp>
            <p:nvSpPr>
              <p:cNvPr id="264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45"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651" name="Group">
            <a:hlinkClick r:id="rId37" action="ppaction://hlinksldjump"/>
          </p:cNvPr>
          <p:cNvGrpSpPr/>
          <p:nvPr/>
        </p:nvGrpSpPr>
        <p:grpSpPr>
          <a:xfrm>
            <a:off x="5953431" y="6789619"/>
            <a:ext cx="2048405" cy="2128764"/>
            <a:chOff x="95066" y="54886"/>
            <a:chExt cx="2048404" cy="2128763"/>
          </a:xfrm>
        </p:grpSpPr>
        <p:grpSp>
          <p:nvGrpSpPr>
            <p:cNvPr id="2649" name="Group"/>
            <p:cNvGrpSpPr/>
            <p:nvPr/>
          </p:nvGrpSpPr>
          <p:grpSpPr>
            <a:xfrm>
              <a:off x="95066" y="54886"/>
              <a:ext cx="2048405" cy="2128765"/>
              <a:chOff x="95066" y="54886"/>
              <a:chExt cx="2048404" cy="2128763"/>
            </a:xfrm>
          </p:grpSpPr>
          <p:sp>
            <p:nvSpPr>
              <p:cNvPr id="264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50"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656" name="Group">
            <a:hlinkClick r:id="rId38" action="ppaction://hlinksldjump"/>
          </p:cNvPr>
          <p:cNvGrpSpPr/>
          <p:nvPr/>
        </p:nvGrpSpPr>
        <p:grpSpPr>
          <a:xfrm>
            <a:off x="7682552" y="7723967"/>
            <a:ext cx="2048405" cy="2128765"/>
            <a:chOff x="95066" y="54886"/>
            <a:chExt cx="2048404" cy="2128763"/>
          </a:xfrm>
        </p:grpSpPr>
        <p:grpSp>
          <p:nvGrpSpPr>
            <p:cNvPr id="2654" name="Group"/>
            <p:cNvGrpSpPr/>
            <p:nvPr/>
          </p:nvGrpSpPr>
          <p:grpSpPr>
            <a:xfrm>
              <a:off x="95066" y="54886"/>
              <a:ext cx="2048405" cy="2128765"/>
              <a:chOff x="95066" y="54886"/>
              <a:chExt cx="2048404" cy="2128763"/>
            </a:xfrm>
          </p:grpSpPr>
          <p:sp>
            <p:nvSpPr>
              <p:cNvPr id="265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55"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661" name="Group">
            <a:hlinkClick r:id="rId39" action="ppaction://hlinksldjump"/>
          </p:cNvPr>
          <p:cNvGrpSpPr/>
          <p:nvPr/>
        </p:nvGrpSpPr>
        <p:grpSpPr>
          <a:xfrm>
            <a:off x="9402487" y="6815019"/>
            <a:ext cx="2048405" cy="2128764"/>
            <a:chOff x="95066" y="54886"/>
            <a:chExt cx="2048404" cy="2128763"/>
          </a:xfrm>
        </p:grpSpPr>
        <p:grpSp>
          <p:nvGrpSpPr>
            <p:cNvPr id="2659" name="Group"/>
            <p:cNvGrpSpPr/>
            <p:nvPr/>
          </p:nvGrpSpPr>
          <p:grpSpPr>
            <a:xfrm>
              <a:off x="95066" y="54886"/>
              <a:ext cx="2048405" cy="2128765"/>
              <a:chOff x="95066" y="54886"/>
              <a:chExt cx="2048404" cy="2128763"/>
            </a:xfrm>
          </p:grpSpPr>
          <p:sp>
            <p:nvSpPr>
              <p:cNvPr id="265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60"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666" name="Group">
            <a:hlinkClick r:id="rId40" action="ppaction://hlinksldjump"/>
          </p:cNvPr>
          <p:cNvGrpSpPr/>
          <p:nvPr/>
        </p:nvGrpSpPr>
        <p:grpSpPr>
          <a:xfrm>
            <a:off x="5953431" y="5114113"/>
            <a:ext cx="2048405" cy="2128765"/>
            <a:chOff x="95066" y="54886"/>
            <a:chExt cx="2048404" cy="2128763"/>
          </a:xfrm>
        </p:grpSpPr>
        <p:grpSp>
          <p:nvGrpSpPr>
            <p:cNvPr id="2664" name="Group"/>
            <p:cNvGrpSpPr/>
            <p:nvPr/>
          </p:nvGrpSpPr>
          <p:grpSpPr>
            <a:xfrm>
              <a:off x="95066" y="54886"/>
              <a:ext cx="2048405" cy="2128765"/>
              <a:chOff x="95066" y="54886"/>
              <a:chExt cx="2048404" cy="2128763"/>
            </a:xfrm>
          </p:grpSpPr>
          <p:sp>
            <p:nvSpPr>
              <p:cNvPr id="266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65"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671" name="Group">
            <a:hlinkClick r:id="rId41" action="ppaction://hlinksldjump"/>
          </p:cNvPr>
          <p:cNvGrpSpPr/>
          <p:nvPr/>
        </p:nvGrpSpPr>
        <p:grpSpPr>
          <a:xfrm>
            <a:off x="7631752" y="4214339"/>
            <a:ext cx="2048405" cy="2128765"/>
            <a:chOff x="95066" y="54886"/>
            <a:chExt cx="2048404" cy="2128763"/>
          </a:xfrm>
        </p:grpSpPr>
        <p:grpSp>
          <p:nvGrpSpPr>
            <p:cNvPr id="2669" name="Group"/>
            <p:cNvGrpSpPr/>
            <p:nvPr/>
          </p:nvGrpSpPr>
          <p:grpSpPr>
            <a:xfrm>
              <a:off x="95066" y="54886"/>
              <a:ext cx="2048405" cy="2128765"/>
              <a:chOff x="95066" y="54886"/>
              <a:chExt cx="2048404" cy="2128763"/>
            </a:xfrm>
          </p:grpSpPr>
          <p:sp>
            <p:nvSpPr>
              <p:cNvPr id="266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70"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676" name="Group">
            <a:hlinkClick r:id="rId42" action="ppaction://hlinksldjump"/>
          </p:cNvPr>
          <p:cNvGrpSpPr/>
          <p:nvPr/>
        </p:nvGrpSpPr>
        <p:grpSpPr>
          <a:xfrm>
            <a:off x="7619052" y="5953345"/>
            <a:ext cx="2048405" cy="2128765"/>
            <a:chOff x="95066" y="54886"/>
            <a:chExt cx="2048404" cy="2128763"/>
          </a:xfrm>
        </p:grpSpPr>
        <p:grpSp>
          <p:nvGrpSpPr>
            <p:cNvPr id="2674" name="Group"/>
            <p:cNvGrpSpPr/>
            <p:nvPr/>
          </p:nvGrpSpPr>
          <p:grpSpPr>
            <a:xfrm>
              <a:off x="95066" y="54886"/>
              <a:ext cx="2048405" cy="2128765"/>
              <a:chOff x="95066" y="54886"/>
              <a:chExt cx="2048404" cy="2128763"/>
            </a:xfrm>
          </p:grpSpPr>
          <p:sp>
            <p:nvSpPr>
              <p:cNvPr id="267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75"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681" name="Group">
            <a:hlinkClick r:id="rId43" action="ppaction://hlinksldjump"/>
          </p:cNvPr>
          <p:cNvGrpSpPr/>
          <p:nvPr/>
        </p:nvGrpSpPr>
        <p:grpSpPr>
          <a:xfrm>
            <a:off x="9402487" y="5126813"/>
            <a:ext cx="2048405" cy="2128765"/>
            <a:chOff x="95066" y="54886"/>
            <a:chExt cx="2048404" cy="2128763"/>
          </a:xfrm>
        </p:grpSpPr>
        <p:grpSp>
          <p:nvGrpSpPr>
            <p:cNvPr id="2679" name="Group"/>
            <p:cNvGrpSpPr/>
            <p:nvPr/>
          </p:nvGrpSpPr>
          <p:grpSpPr>
            <a:xfrm>
              <a:off x="95066" y="54886"/>
              <a:ext cx="2048405" cy="2128765"/>
              <a:chOff x="95066" y="54886"/>
              <a:chExt cx="2048404" cy="2128763"/>
            </a:xfrm>
          </p:grpSpPr>
          <p:sp>
            <p:nvSpPr>
              <p:cNvPr id="267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80"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687" name="Group">
            <a:hlinkClick r:id="rId44" action="ppaction://hlinksldjump"/>
          </p:cNvPr>
          <p:cNvGrpSpPr/>
          <p:nvPr/>
        </p:nvGrpSpPr>
        <p:grpSpPr>
          <a:xfrm>
            <a:off x="4250577" y="2414126"/>
            <a:ext cx="2169637" cy="1897485"/>
            <a:chOff x="0" y="0"/>
            <a:chExt cx="2169636" cy="1897484"/>
          </a:xfrm>
        </p:grpSpPr>
        <p:grpSp>
          <p:nvGrpSpPr>
            <p:cNvPr id="2684" name="Group"/>
            <p:cNvGrpSpPr/>
            <p:nvPr/>
          </p:nvGrpSpPr>
          <p:grpSpPr>
            <a:xfrm>
              <a:off x="0" y="0"/>
              <a:ext cx="2169637" cy="1897485"/>
              <a:chOff x="0" y="0"/>
              <a:chExt cx="2169636" cy="1897484"/>
            </a:xfrm>
          </p:grpSpPr>
          <p:sp>
            <p:nvSpPr>
              <p:cNvPr id="2682"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83"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85"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686"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693" name="Group">
            <a:hlinkClick r:id="rId46" action="ppaction://hlinksldjump"/>
          </p:cNvPr>
          <p:cNvGrpSpPr/>
          <p:nvPr/>
        </p:nvGrpSpPr>
        <p:grpSpPr>
          <a:xfrm>
            <a:off x="5784800" y="8909829"/>
            <a:ext cx="2385668" cy="1945927"/>
            <a:chOff x="0" y="0"/>
            <a:chExt cx="2385666" cy="1945926"/>
          </a:xfrm>
        </p:grpSpPr>
        <p:sp>
          <p:nvSpPr>
            <p:cNvPr id="2688"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89"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90"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691"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692"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7" name="Group"/>
          <p:cNvGrpSpPr/>
          <p:nvPr/>
        </p:nvGrpSpPr>
        <p:grpSpPr>
          <a:xfrm>
            <a:off x="169803" y="2828745"/>
            <a:ext cx="3941484" cy="4096110"/>
            <a:chOff x="182924" y="105611"/>
            <a:chExt cx="3941483" cy="4096109"/>
          </a:xfrm>
        </p:grpSpPr>
        <p:sp>
          <p:nvSpPr>
            <p:cNvPr id="2695" name="Hexagon"/>
            <p:cNvSpPr/>
            <p:nvPr/>
          </p:nvSpPr>
          <p:spPr>
            <a:xfrm>
              <a:off x="498673" y="720399"/>
              <a:ext cx="3309987" cy="2866535"/>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696" name="Polygon"/>
            <p:cNvSpPr/>
            <p:nvPr/>
          </p:nvSpPr>
          <p:spPr>
            <a:xfrm rot="19800000">
              <a:off x="788296" y="577073"/>
              <a:ext cx="2730741" cy="315318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698" name="Check for  Understanding"/>
          <p:cNvSpPr txBox="1"/>
          <p:nvPr/>
        </p:nvSpPr>
        <p:spPr>
          <a:xfrm>
            <a:off x="663673" y="3447765"/>
            <a:ext cx="2911214" cy="2432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3000"/>
            </a:pPr>
            <a:r>
              <a:rPr dirty="0"/>
              <a:t>Check for </a:t>
            </a:r>
            <a:br>
              <a:rPr dirty="0"/>
            </a:br>
            <a:r>
              <a:rPr dirty="0"/>
              <a:t>Understanding</a:t>
            </a:r>
          </a:p>
        </p:txBody>
      </p:sp>
      <p:grpSp>
        <p:nvGrpSpPr>
          <p:cNvPr id="2701" name="Group"/>
          <p:cNvGrpSpPr/>
          <p:nvPr/>
        </p:nvGrpSpPr>
        <p:grpSpPr>
          <a:xfrm>
            <a:off x="3385617" y="-1541011"/>
            <a:ext cx="12351084" cy="12835622"/>
            <a:chOff x="573215" y="330945"/>
            <a:chExt cx="12351082" cy="12835621"/>
          </a:xfrm>
        </p:grpSpPr>
        <p:sp>
          <p:nvSpPr>
            <p:cNvPr id="2699" name="Hexagon"/>
            <p:cNvSpPr/>
            <p:nvPr/>
          </p:nvSpPr>
          <p:spPr>
            <a:xfrm>
              <a:off x="1562648" y="2257454"/>
              <a:ext cx="10372216" cy="898260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00" name="Polygon"/>
            <p:cNvSpPr/>
            <p:nvPr/>
          </p:nvSpPr>
          <p:spPr>
            <a:xfrm rot="19800000">
              <a:off x="2470216" y="1808323"/>
              <a:ext cx="8557081" cy="988086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702" name="Hexagon"/>
          <p:cNvSpPr/>
          <p:nvPr/>
        </p:nvSpPr>
        <p:spPr>
          <a:xfrm>
            <a:off x="4986022" y="914614"/>
            <a:ext cx="9150274" cy="7924372"/>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2703" name="IMG_1060.PNG" descr="IMG_1060.PNG"/>
          <p:cNvPicPr>
            <a:picLocks noChangeAspect="1"/>
          </p:cNvPicPr>
          <p:nvPr/>
        </p:nvPicPr>
        <p:blipFill>
          <a:blip r:embed="rId2"/>
          <a:stretch>
            <a:fillRect/>
          </a:stretch>
        </p:blipFill>
        <p:spPr>
          <a:xfrm>
            <a:off x="4768105" y="635000"/>
            <a:ext cx="9604482" cy="8448168"/>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70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2722" name="Group"/>
          <p:cNvGrpSpPr/>
          <p:nvPr/>
        </p:nvGrpSpPr>
        <p:grpSpPr>
          <a:xfrm>
            <a:off x="4598968" y="194313"/>
            <a:ext cx="6926752" cy="3990196"/>
            <a:chOff x="0" y="0"/>
            <a:chExt cx="6926751" cy="3990195"/>
          </a:xfrm>
        </p:grpSpPr>
        <p:grpSp>
          <p:nvGrpSpPr>
            <p:cNvPr id="2710" name="Group"/>
            <p:cNvGrpSpPr/>
            <p:nvPr/>
          </p:nvGrpSpPr>
          <p:grpSpPr>
            <a:xfrm>
              <a:off x="1731981" y="2219701"/>
              <a:ext cx="1394477" cy="1007749"/>
              <a:chOff x="0" y="0"/>
              <a:chExt cx="1394475" cy="1007747"/>
            </a:xfrm>
          </p:grpSpPr>
          <p:pic>
            <p:nvPicPr>
              <p:cNvPr id="270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70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70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714" name="Group"/>
            <p:cNvGrpSpPr/>
            <p:nvPr/>
          </p:nvGrpSpPr>
          <p:grpSpPr>
            <a:xfrm rot="1740000">
              <a:off x="5382369" y="1992850"/>
              <a:ext cx="409357" cy="1018415"/>
              <a:chOff x="0" y="0"/>
              <a:chExt cx="409355" cy="1018414"/>
            </a:xfrm>
          </p:grpSpPr>
          <p:pic>
            <p:nvPicPr>
              <p:cNvPr id="271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71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71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71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718" name="Group"/>
            <p:cNvGrpSpPr/>
            <p:nvPr/>
          </p:nvGrpSpPr>
          <p:grpSpPr>
            <a:xfrm>
              <a:off x="0" y="0"/>
              <a:ext cx="3766481" cy="2064086"/>
              <a:chOff x="0" y="0"/>
              <a:chExt cx="3766480" cy="2064085"/>
            </a:xfrm>
          </p:grpSpPr>
          <p:sp>
            <p:nvSpPr>
              <p:cNvPr id="271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1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2721" name="Group"/>
            <p:cNvGrpSpPr/>
            <p:nvPr/>
          </p:nvGrpSpPr>
          <p:grpSpPr>
            <a:xfrm>
              <a:off x="3524927" y="327466"/>
              <a:ext cx="3401825" cy="1507205"/>
              <a:chOff x="0" y="0"/>
              <a:chExt cx="3401824" cy="1507204"/>
            </a:xfrm>
          </p:grpSpPr>
          <p:sp>
            <p:nvSpPr>
              <p:cNvPr id="271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2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726" name="Group">
            <a:hlinkClick r:id="rId5" action="ppaction://hlinksldjump"/>
          </p:cNvPr>
          <p:cNvGrpSpPr/>
          <p:nvPr/>
        </p:nvGrpSpPr>
        <p:grpSpPr>
          <a:xfrm>
            <a:off x="248972" y="1253663"/>
            <a:ext cx="2361958" cy="1246350"/>
            <a:chOff x="0" y="0"/>
            <a:chExt cx="2361957" cy="1246348"/>
          </a:xfrm>
        </p:grpSpPr>
        <p:sp>
          <p:nvSpPr>
            <p:cNvPr id="272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72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72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733" name="Group">
            <a:hlinkClick r:id="rId7" action="ppaction://hlinksldjump"/>
          </p:cNvPr>
          <p:cNvGrpSpPr/>
          <p:nvPr/>
        </p:nvGrpSpPr>
        <p:grpSpPr>
          <a:xfrm>
            <a:off x="189513" y="2599489"/>
            <a:ext cx="3401825" cy="2811109"/>
            <a:chOff x="0" y="0"/>
            <a:chExt cx="3401824" cy="2811108"/>
          </a:xfrm>
        </p:grpSpPr>
        <p:grpSp>
          <p:nvGrpSpPr>
            <p:cNvPr id="2731" name="Group"/>
            <p:cNvGrpSpPr/>
            <p:nvPr/>
          </p:nvGrpSpPr>
          <p:grpSpPr>
            <a:xfrm>
              <a:off x="1324443" y="0"/>
              <a:ext cx="1997007" cy="1507205"/>
              <a:chOff x="0" y="0"/>
              <a:chExt cx="1997006" cy="1507204"/>
            </a:xfrm>
          </p:grpSpPr>
          <p:sp>
            <p:nvSpPr>
              <p:cNvPr id="272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730" name="Group"/>
              <p:cNvGrpSpPr/>
              <p:nvPr/>
            </p:nvGrpSpPr>
            <p:grpSpPr>
              <a:xfrm>
                <a:off x="66857" y="52855"/>
                <a:ext cx="1863292" cy="1401495"/>
                <a:chOff x="0" y="0"/>
                <a:chExt cx="1863291" cy="1401493"/>
              </a:xfrm>
            </p:grpSpPr>
            <p:sp>
              <p:nvSpPr>
                <p:cNvPr id="272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2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73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73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737" name="Group">
            <a:hlinkClick r:id="rId12" action="ppaction://hlinksldjump"/>
          </p:cNvPr>
          <p:cNvGrpSpPr/>
          <p:nvPr/>
        </p:nvGrpSpPr>
        <p:grpSpPr>
          <a:xfrm>
            <a:off x="189513" y="5717856"/>
            <a:ext cx="3401825" cy="2534656"/>
            <a:chOff x="0" y="0"/>
            <a:chExt cx="3401824" cy="2534654"/>
          </a:xfrm>
        </p:grpSpPr>
        <p:pic>
          <p:nvPicPr>
            <p:cNvPr id="273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73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2740" name="Group">
            <a:hlinkClick r:id="rId15" action="ppaction://hlinksldjump"/>
          </p:cNvPr>
          <p:cNvGrpSpPr/>
          <p:nvPr/>
        </p:nvGrpSpPr>
        <p:grpSpPr>
          <a:xfrm>
            <a:off x="463307" y="8448038"/>
            <a:ext cx="2848362" cy="1160401"/>
            <a:chOff x="0" y="0"/>
            <a:chExt cx="2848360" cy="1160400"/>
          </a:xfrm>
        </p:grpSpPr>
        <p:sp>
          <p:nvSpPr>
            <p:cNvPr id="273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73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2745" name="Group">
            <a:hlinkClick r:id="rId17" action="ppaction://hlinksldjump"/>
          </p:cNvPr>
          <p:cNvGrpSpPr/>
          <p:nvPr/>
        </p:nvGrpSpPr>
        <p:grpSpPr>
          <a:xfrm>
            <a:off x="11863020" y="264307"/>
            <a:ext cx="3452469" cy="1525954"/>
            <a:chOff x="0" y="0"/>
            <a:chExt cx="3452467" cy="1525953"/>
          </a:xfrm>
        </p:grpSpPr>
        <p:sp>
          <p:nvSpPr>
            <p:cNvPr id="274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74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4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274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748" name="Group">
            <a:hlinkClick r:id="rId18" action="ppaction://hlinksldjump"/>
          </p:cNvPr>
          <p:cNvGrpSpPr/>
          <p:nvPr/>
        </p:nvGrpSpPr>
        <p:grpSpPr>
          <a:xfrm>
            <a:off x="13461063" y="7527382"/>
            <a:ext cx="1966146" cy="932632"/>
            <a:chOff x="0" y="0"/>
            <a:chExt cx="1966145" cy="932630"/>
          </a:xfrm>
        </p:grpSpPr>
        <p:sp>
          <p:nvSpPr>
            <p:cNvPr id="274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4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2751" name="Group">
            <a:hlinkClick r:id="rId20" action="ppaction://hlinksldjump"/>
          </p:cNvPr>
          <p:cNvGrpSpPr/>
          <p:nvPr/>
        </p:nvGrpSpPr>
        <p:grpSpPr>
          <a:xfrm>
            <a:off x="11870117" y="8615740"/>
            <a:ext cx="1966146" cy="961761"/>
            <a:chOff x="0" y="0"/>
            <a:chExt cx="1966145" cy="961760"/>
          </a:xfrm>
        </p:grpSpPr>
        <p:sp>
          <p:nvSpPr>
            <p:cNvPr id="274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5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2754" name="Group">
            <a:hlinkClick r:id="rId22" action="ppaction://hlinksldjump"/>
          </p:cNvPr>
          <p:cNvGrpSpPr/>
          <p:nvPr/>
        </p:nvGrpSpPr>
        <p:grpSpPr>
          <a:xfrm>
            <a:off x="13461063" y="5325855"/>
            <a:ext cx="1966146" cy="901537"/>
            <a:chOff x="0" y="0"/>
            <a:chExt cx="1966145" cy="901535"/>
          </a:xfrm>
        </p:grpSpPr>
        <p:sp>
          <p:nvSpPr>
            <p:cNvPr id="275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5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2757" name="Group">
            <a:hlinkClick r:id="rId24" action="ppaction://hlinksldjump"/>
          </p:cNvPr>
          <p:cNvGrpSpPr/>
          <p:nvPr/>
        </p:nvGrpSpPr>
        <p:grpSpPr>
          <a:xfrm>
            <a:off x="11863020" y="6434341"/>
            <a:ext cx="1966146" cy="889806"/>
            <a:chOff x="0" y="0"/>
            <a:chExt cx="1966145" cy="889804"/>
          </a:xfrm>
        </p:grpSpPr>
        <p:sp>
          <p:nvSpPr>
            <p:cNvPr id="275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5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2760" name="Group">
            <a:hlinkClick r:id="rId26" action="ppaction://hlinksldjump"/>
          </p:cNvPr>
          <p:cNvGrpSpPr/>
          <p:nvPr/>
        </p:nvGrpSpPr>
        <p:grpSpPr>
          <a:xfrm>
            <a:off x="11847770" y="4241302"/>
            <a:ext cx="1966146" cy="894018"/>
            <a:chOff x="0" y="0"/>
            <a:chExt cx="1966145" cy="894016"/>
          </a:xfrm>
        </p:grpSpPr>
        <p:sp>
          <p:nvSpPr>
            <p:cNvPr id="275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5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2763" name="Group">
            <a:hlinkClick r:id="rId28" action="ppaction://hlinksldjump"/>
          </p:cNvPr>
          <p:cNvGrpSpPr/>
          <p:nvPr/>
        </p:nvGrpSpPr>
        <p:grpSpPr>
          <a:xfrm>
            <a:off x="11847770" y="2041331"/>
            <a:ext cx="1966146" cy="924482"/>
            <a:chOff x="0" y="0"/>
            <a:chExt cx="1966145" cy="924480"/>
          </a:xfrm>
        </p:grpSpPr>
        <p:sp>
          <p:nvSpPr>
            <p:cNvPr id="276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6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2766" name="Group">
            <a:hlinkClick r:id="rId30" action="ppaction://hlinksldjump"/>
          </p:cNvPr>
          <p:cNvGrpSpPr/>
          <p:nvPr/>
        </p:nvGrpSpPr>
        <p:grpSpPr>
          <a:xfrm>
            <a:off x="13379656" y="3149230"/>
            <a:ext cx="1966146" cy="894018"/>
            <a:chOff x="0" y="0"/>
            <a:chExt cx="1966145" cy="894017"/>
          </a:xfrm>
        </p:grpSpPr>
        <p:sp>
          <p:nvSpPr>
            <p:cNvPr id="276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76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2771" name="Group">
            <a:hlinkClick r:id="rId32" action="ppaction://hlinksldjump"/>
          </p:cNvPr>
          <p:cNvGrpSpPr/>
          <p:nvPr/>
        </p:nvGrpSpPr>
        <p:grpSpPr>
          <a:xfrm>
            <a:off x="5953431" y="3451036"/>
            <a:ext cx="2048405" cy="2128765"/>
            <a:chOff x="95066" y="54886"/>
            <a:chExt cx="2048404" cy="2128763"/>
          </a:xfrm>
        </p:grpSpPr>
        <p:grpSp>
          <p:nvGrpSpPr>
            <p:cNvPr id="2769" name="Group"/>
            <p:cNvGrpSpPr/>
            <p:nvPr/>
          </p:nvGrpSpPr>
          <p:grpSpPr>
            <a:xfrm>
              <a:off x="95066" y="54886"/>
              <a:ext cx="2048405" cy="2128765"/>
              <a:chOff x="95066" y="54886"/>
              <a:chExt cx="2048404" cy="2128763"/>
            </a:xfrm>
          </p:grpSpPr>
          <p:sp>
            <p:nvSpPr>
              <p:cNvPr id="276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77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2776" name="Group">
            <a:hlinkClick r:id="rId33" action="ppaction://hlinksldjump"/>
          </p:cNvPr>
          <p:cNvGrpSpPr/>
          <p:nvPr/>
        </p:nvGrpSpPr>
        <p:grpSpPr>
          <a:xfrm>
            <a:off x="4260393" y="4124136"/>
            <a:ext cx="2048405" cy="2128765"/>
            <a:chOff x="95066" y="54886"/>
            <a:chExt cx="2048404" cy="2128763"/>
          </a:xfrm>
        </p:grpSpPr>
        <p:grpSp>
          <p:nvGrpSpPr>
            <p:cNvPr id="2774" name="Group"/>
            <p:cNvGrpSpPr/>
            <p:nvPr/>
          </p:nvGrpSpPr>
          <p:grpSpPr>
            <a:xfrm>
              <a:off x="95066" y="54886"/>
              <a:ext cx="2048405" cy="2128765"/>
              <a:chOff x="95066" y="54886"/>
              <a:chExt cx="2048404" cy="2128763"/>
            </a:xfrm>
          </p:grpSpPr>
          <p:sp>
            <p:nvSpPr>
              <p:cNvPr id="277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77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2781" name="Group">
            <a:hlinkClick r:id="rId34" action="ppaction://hlinksldjump"/>
          </p:cNvPr>
          <p:cNvGrpSpPr/>
          <p:nvPr/>
        </p:nvGrpSpPr>
        <p:grpSpPr>
          <a:xfrm>
            <a:off x="9402487" y="3477728"/>
            <a:ext cx="2048405" cy="2128765"/>
            <a:chOff x="95066" y="54886"/>
            <a:chExt cx="2048404" cy="2128763"/>
          </a:xfrm>
        </p:grpSpPr>
        <p:grpSp>
          <p:nvGrpSpPr>
            <p:cNvPr id="2779" name="Group"/>
            <p:cNvGrpSpPr/>
            <p:nvPr/>
          </p:nvGrpSpPr>
          <p:grpSpPr>
            <a:xfrm>
              <a:off x="95066" y="54886"/>
              <a:ext cx="2048405" cy="2128765"/>
              <a:chOff x="95066" y="54886"/>
              <a:chExt cx="2048404" cy="2128763"/>
            </a:xfrm>
          </p:grpSpPr>
          <p:sp>
            <p:nvSpPr>
              <p:cNvPr id="277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78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786" name="Group">
            <a:hlinkClick r:id="rId35" action="ppaction://hlinksldjump"/>
          </p:cNvPr>
          <p:cNvGrpSpPr/>
          <p:nvPr/>
        </p:nvGrpSpPr>
        <p:grpSpPr>
          <a:xfrm>
            <a:off x="4260393" y="5916051"/>
            <a:ext cx="2048405" cy="2128765"/>
            <a:chOff x="95066" y="54886"/>
            <a:chExt cx="2048404" cy="2128763"/>
          </a:xfrm>
        </p:grpSpPr>
        <p:grpSp>
          <p:nvGrpSpPr>
            <p:cNvPr id="2784" name="Group"/>
            <p:cNvGrpSpPr/>
            <p:nvPr/>
          </p:nvGrpSpPr>
          <p:grpSpPr>
            <a:xfrm>
              <a:off x="95066" y="54886"/>
              <a:ext cx="2048405" cy="2128765"/>
              <a:chOff x="95066" y="54886"/>
              <a:chExt cx="2048404" cy="2128763"/>
            </a:xfrm>
          </p:grpSpPr>
          <p:sp>
            <p:nvSpPr>
              <p:cNvPr id="278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78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791" name="Group">
            <a:hlinkClick r:id="rId36" action="ppaction://hlinksldjump"/>
          </p:cNvPr>
          <p:cNvGrpSpPr/>
          <p:nvPr/>
        </p:nvGrpSpPr>
        <p:grpSpPr>
          <a:xfrm>
            <a:off x="4311193" y="7723967"/>
            <a:ext cx="2048405" cy="2128765"/>
            <a:chOff x="95066" y="54886"/>
            <a:chExt cx="2048404" cy="2128763"/>
          </a:xfrm>
        </p:grpSpPr>
        <p:grpSp>
          <p:nvGrpSpPr>
            <p:cNvPr id="2789" name="Group"/>
            <p:cNvGrpSpPr/>
            <p:nvPr/>
          </p:nvGrpSpPr>
          <p:grpSpPr>
            <a:xfrm>
              <a:off x="95066" y="54886"/>
              <a:ext cx="2048405" cy="2128765"/>
              <a:chOff x="95066" y="54886"/>
              <a:chExt cx="2048404" cy="2128763"/>
            </a:xfrm>
          </p:grpSpPr>
          <p:sp>
            <p:nvSpPr>
              <p:cNvPr id="278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79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796" name="Group">
            <a:hlinkClick r:id="rId37" action="ppaction://hlinksldjump"/>
          </p:cNvPr>
          <p:cNvGrpSpPr/>
          <p:nvPr/>
        </p:nvGrpSpPr>
        <p:grpSpPr>
          <a:xfrm>
            <a:off x="5953431" y="6789619"/>
            <a:ext cx="2048405" cy="2128764"/>
            <a:chOff x="95066" y="54886"/>
            <a:chExt cx="2048404" cy="2128763"/>
          </a:xfrm>
        </p:grpSpPr>
        <p:grpSp>
          <p:nvGrpSpPr>
            <p:cNvPr id="2794" name="Group"/>
            <p:cNvGrpSpPr/>
            <p:nvPr/>
          </p:nvGrpSpPr>
          <p:grpSpPr>
            <a:xfrm>
              <a:off x="95066" y="54886"/>
              <a:ext cx="2048405" cy="2128765"/>
              <a:chOff x="95066" y="54886"/>
              <a:chExt cx="2048404" cy="2128763"/>
            </a:xfrm>
          </p:grpSpPr>
          <p:sp>
            <p:nvSpPr>
              <p:cNvPr id="279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79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801" name="Group">
            <a:hlinkClick r:id="rId38" action="ppaction://hlinksldjump"/>
          </p:cNvPr>
          <p:cNvGrpSpPr/>
          <p:nvPr/>
        </p:nvGrpSpPr>
        <p:grpSpPr>
          <a:xfrm>
            <a:off x="7682552" y="7723967"/>
            <a:ext cx="2048405" cy="2128765"/>
            <a:chOff x="95066" y="54886"/>
            <a:chExt cx="2048404" cy="2128763"/>
          </a:xfrm>
        </p:grpSpPr>
        <p:grpSp>
          <p:nvGrpSpPr>
            <p:cNvPr id="2799" name="Group"/>
            <p:cNvGrpSpPr/>
            <p:nvPr/>
          </p:nvGrpSpPr>
          <p:grpSpPr>
            <a:xfrm>
              <a:off x="95066" y="54886"/>
              <a:ext cx="2048405" cy="2128765"/>
              <a:chOff x="95066" y="54886"/>
              <a:chExt cx="2048404" cy="2128763"/>
            </a:xfrm>
          </p:grpSpPr>
          <p:sp>
            <p:nvSpPr>
              <p:cNvPr id="279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7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80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806" name="Group">
            <a:hlinkClick r:id="rId39" action="ppaction://hlinksldjump"/>
          </p:cNvPr>
          <p:cNvGrpSpPr/>
          <p:nvPr/>
        </p:nvGrpSpPr>
        <p:grpSpPr>
          <a:xfrm>
            <a:off x="9402487" y="6815019"/>
            <a:ext cx="2048405" cy="2128764"/>
            <a:chOff x="95066" y="54886"/>
            <a:chExt cx="2048404" cy="2128763"/>
          </a:xfrm>
        </p:grpSpPr>
        <p:grpSp>
          <p:nvGrpSpPr>
            <p:cNvPr id="2804" name="Group"/>
            <p:cNvGrpSpPr/>
            <p:nvPr/>
          </p:nvGrpSpPr>
          <p:grpSpPr>
            <a:xfrm>
              <a:off x="95066" y="54886"/>
              <a:ext cx="2048405" cy="2128765"/>
              <a:chOff x="95066" y="54886"/>
              <a:chExt cx="2048404" cy="2128763"/>
            </a:xfrm>
          </p:grpSpPr>
          <p:sp>
            <p:nvSpPr>
              <p:cNvPr id="280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80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811" name="Group">
            <a:hlinkClick r:id="rId40" action="ppaction://hlinksldjump"/>
          </p:cNvPr>
          <p:cNvGrpSpPr/>
          <p:nvPr/>
        </p:nvGrpSpPr>
        <p:grpSpPr>
          <a:xfrm>
            <a:off x="5953431" y="5114113"/>
            <a:ext cx="2048405" cy="2128765"/>
            <a:chOff x="95066" y="54886"/>
            <a:chExt cx="2048404" cy="2128763"/>
          </a:xfrm>
        </p:grpSpPr>
        <p:grpSp>
          <p:nvGrpSpPr>
            <p:cNvPr id="2809" name="Group"/>
            <p:cNvGrpSpPr/>
            <p:nvPr/>
          </p:nvGrpSpPr>
          <p:grpSpPr>
            <a:xfrm>
              <a:off x="95066" y="54886"/>
              <a:ext cx="2048405" cy="2128765"/>
              <a:chOff x="95066" y="54886"/>
              <a:chExt cx="2048404" cy="2128763"/>
            </a:xfrm>
          </p:grpSpPr>
          <p:sp>
            <p:nvSpPr>
              <p:cNvPr id="28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81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816" name="Group">
            <a:hlinkClick r:id="rId41" action="ppaction://hlinksldjump"/>
          </p:cNvPr>
          <p:cNvGrpSpPr/>
          <p:nvPr/>
        </p:nvGrpSpPr>
        <p:grpSpPr>
          <a:xfrm>
            <a:off x="7631752" y="4214339"/>
            <a:ext cx="2048405" cy="2128765"/>
            <a:chOff x="95066" y="54886"/>
            <a:chExt cx="2048404" cy="2128763"/>
          </a:xfrm>
        </p:grpSpPr>
        <p:grpSp>
          <p:nvGrpSpPr>
            <p:cNvPr id="2814" name="Group"/>
            <p:cNvGrpSpPr/>
            <p:nvPr/>
          </p:nvGrpSpPr>
          <p:grpSpPr>
            <a:xfrm>
              <a:off x="95066" y="54886"/>
              <a:ext cx="2048405" cy="2128765"/>
              <a:chOff x="95066" y="54886"/>
              <a:chExt cx="2048404" cy="2128763"/>
            </a:xfrm>
          </p:grpSpPr>
          <p:sp>
            <p:nvSpPr>
              <p:cNvPr id="281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81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821" name="Group">
            <a:hlinkClick r:id="rId42" action="ppaction://hlinksldjump"/>
          </p:cNvPr>
          <p:cNvGrpSpPr/>
          <p:nvPr/>
        </p:nvGrpSpPr>
        <p:grpSpPr>
          <a:xfrm>
            <a:off x="7619052" y="5953345"/>
            <a:ext cx="2048405" cy="2128765"/>
            <a:chOff x="95066" y="54886"/>
            <a:chExt cx="2048404" cy="2128763"/>
          </a:xfrm>
        </p:grpSpPr>
        <p:grpSp>
          <p:nvGrpSpPr>
            <p:cNvPr id="2819" name="Group"/>
            <p:cNvGrpSpPr/>
            <p:nvPr/>
          </p:nvGrpSpPr>
          <p:grpSpPr>
            <a:xfrm>
              <a:off x="95066" y="54886"/>
              <a:ext cx="2048405" cy="2128765"/>
              <a:chOff x="95066" y="54886"/>
              <a:chExt cx="2048404" cy="2128763"/>
            </a:xfrm>
          </p:grpSpPr>
          <p:sp>
            <p:nvSpPr>
              <p:cNvPr id="28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82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826" name="Group">
            <a:hlinkClick r:id="rId43" action="ppaction://hlinksldjump"/>
          </p:cNvPr>
          <p:cNvGrpSpPr/>
          <p:nvPr/>
        </p:nvGrpSpPr>
        <p:grpSpPr>
          <a:xfrm>
            <a:off x="9402487" y="5126813"/>
            <a:ext cx="2048405" cy="2128765"/>
            <a:chOff x="95066" y="54886"/>
            <a:chExt cx="2048404" cy="2128763"/>
          </a:xfrm>
        </p:grpSpPr>
        <p:grpSp>
          <p:nvGrpSpPr>
            <p:cNvPr id="2824" name="Group"/>
            <p:cNvGrpSpPr/>
            <p:nvPr/>
          </p:nvGrpSpPr>
          <p:grpSpPr>
            <a:xfrm>
              <a:off x="95066" y="54886"/>
              <a:ext cx="2048405" cy="2128765"/>
              <a:chOff x="95066" y="54886"/>
              <a:chExt cx="2048404" cy="2128763"/>
            </a:xfrm>
          </p:grpSpPr>
          <p:sp>
            <p:nvSpPr>
              <p:cNvPr id="282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82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832" name="Group">
            <a:hlinkClick r:id="rId44" action="ppaction://hlinksldjump"/>
          </p:cNvPr>
          <p:cNvGrpSpPr/>
          <p:nvPr/>
        </p:nvGrpSpPr>
        <p:grpSpPr>
          <a:xfrm>
            <a:off x="4250577" y="2414126"/>
            <a:ext cx="2169637" cy="1897485"/>
            <a:chOff x="0" y="0"/>
            <a:chExt cx="2169636" cy="1897484"/>
          </a:xfrm>
        </p:grpSpPr>
        <p:grpSp>
          <p:nvGrpSpPr>
            <p:cNvPr id="2829" name="Group"/>
            <p:cNvGrpSpPr/>
            <p:nvPr/>
          </p:nvGrpSpPr>
          <p:grpSpPr>
            <a:xfrm>
              <a:off x="0" y="0"/>
              <a:ext cx="2169637" cy="1897485"/>
              <a:chOff x="0" y="0"/>
              <a:chExt cx="2169636" cy="1897484"/>
            </a:xfrm>
          </p:grpSpPr>
          <p:sp>
            <p:nvSpPr>
              <p:cNvPr id="282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2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83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83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838" name="Group">
            <a:hlinkClick r:id="rId46" action="ppaction://hlinksldjump"/>
          </p:cNvPr>
          <p:cNvGrpSpPr/>
          <p:nvPr/>
        </p:nvGrpSpPr>
        <p:grpSpPr>
          <a:xfrm>
            <a:off x="5784800" y="8909829"/>
            <a:ext cx="2385668" cy="1945927"/>
            <a:chOff x="0" y="0"/>
            <a:chExt cx="2385666" cy="1945926"/>
          </a:xfrm>
        </p:grpSpPr>
        <p:sp>
          <p:nvSpPr>
            <p:cNvPr id="283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3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3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83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83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0" name="Rectangle"/>
          <p:cNvSpPr/>
          <p:nvPr/>
        </p:nvSpPr>
        <p:spPr>
          <a:xfrm>
            <a:off x="2391609" y="506506"/>
            <a:ext cx="11148888" cy="6352779"/>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2841" name="Eagerness to Start.png" descr="Eagerness to Start.png"/>
          <p:cNvPicPr>
            <a:picLocks noChangeAspect="1"/>
          </p:cNvPicPr>
          <p:nvPr/>
        </p:nvPicPr>
        <p:blipFill>
          <a:blip r:embed="rId2"/>
          <a:srcRect b="10880"/>
          <a:stretch>
            <a:fillRect/>
          </a:stretch>
        </p:blipFill>
        <p:spPr>
          <a:xfrm>
            <a:off x="2362777" y="470403"/>
            <a:ext cx="10692535" cy="6352785"/>
          </a:xfrm>
          <a:prstGeom prst="rect">
            <a:avLst/>
          </a:prstGeom>
          <a:ln w="12700">
            <a:miter lim="400000"/>
          </a:ln>
        </p:spPr>
      </p:pic>
      <p:sp>
        <p:nvSpPr>
          <p:cNvPr id="2842" name="Callout"/>
          <p:cNvSpPr/>
          <p:nvPr/>
        </p:nvSpPr>
        <p:spPr>
          <a:xfrm rot="5400000">
            <a:off x="6677223" y="1694026"/>
            <a:ext cx="2190354" cy="13021073"/>
          </a:xfrm>
          <a:custGeom>
            <a:avLst/>
            <a:gdLst/>
            <a:ahLst/>
            <a:cxnLst>
              <a:cxn ang="0">
                <a:pos x="wd2" y="hd2"/>
              </a:cxn>
              <a:cxn ang="5400000">
                <a:pos x="wd2" y="hd2"/>
              </a:cxn>
              <a:cxn ang="10800000">
                <a:pos x="wd2" y="hd2"/>
              </a:cxn>
              <a:cxn ang="16200000">
                <a:pos x="wd2" y="hd2"/>
              </a:cxn>
            </a:cxnLst>
            <a:rect l="0" t="0" r="r" b="b"/>
            <a:pathLst>
              <a:path w="21600" h="21600" extrusionOk="0">
                <a:moveTo>
                  <a:pt x="5096" y="0"/>
                </a:moveTo>
                <a:cubicBezTo>
                  <a:pt x="4750" y="0"/>
                  <a:pt x="4470" y="47"/>
                  <a:pt x="4470" y="105"/>
                </a:cubicBezTo>
                <a:lnTo>
                  <a:pt x="4470" y="16983"/>
                </a:lnTo>
                <a:lnTo>
                  <a:pt x="0" y="18121"/>
                </a:lnTo>
                <a:lnTo>
                  <a:pt x="4470" y="19260"/>
                </a:lnTo>
                <a:lnTo>
                  <a:pt x="4470" y="21495"/>
                </a:lnTo>
                <a:cubicBezTo>
                  <a:pt x="4470" y="21553"/>
                  <a:pt x="4750" y="21600"/>
                  <a:pt x="5096" y="21600"/>
                </a:cubicBezTo>
                <a:lnTo>
                  <a:pt x="20974" y="21600"/>
                </a:lnTo>
                <a:cubicBezTo>
                  <a:pt x="21320" y="21600"/>
                  <a:pt x="21600" y="21553"/>
                  <a:pt x="21600" y="21495"/>
                </a:cubicBezTo>
                <a:lnTo>
                  <a:pt x="21600" y="105"/>
                </a:lnTo>
                <a:cubicBezTo>
                  <a:pt x="21600" y="47"/>
                  <a:pt x="21320" y="0"/>
                  <a:pt x="20974" y="0"/>
                </a:cubicBezTo>
                <a:lnTo>
                  <a:pt x="5096"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2843" name="Subjective measure, 0-3, of how eager a group was to start working on a task.…"/>
          <p:cNvSpPr txBox="1"/>
          <p:nvPr/>
        </p:nvSpPr>
        <p:spPr>
          <a:xfrm>
            <a:off x="1455516" y="7596710"/>
            <a:ext cx="13021073" cy="17030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spcBef>
                <a:spcPts val="1200"/>
              </a:spcBef>
              <a:defRPr sz="2800" b="0" i="1">
                <a:solidFill>
                  <a:srgbClr val="000000"/>
                </a:solidFill>
                <a:latin typeface="Arial"/>
                <a:ea typeface="Arial"/>
                <a:cs typeface="Arial"/>
                <a:sym typeface="Arial"/>
              </a:defRPr>
            </a:pPr>
            <a:r>
              <a:rPr dirty="0"/>
              <a:t>Subjective measure, 0-3, of how eager a group was to start working on a task. </a:t>
            </a:r>
            <a:endParaRPr i="0" dirty="0">
              <a:latin typeface="Times"/>
              <a:ea typeface="Times"/>
              <a:cs typeface="Times"/>
              <a:sym typeface="Times"/>
            </a:endParaRPr>
          </a:p>
          <a:p>
            <a:pPr algn="l" defTabSz="457200">
              <a:spcBef>
                <a:spcPts val="1200"/>
              </a:spcBef>
              <a:defRPr sz="2800" b="0">
                <a:solidFill>
                  <a:srgbClr val="000000"/>
                </a:solidFill>
                <a:latin typeface="Arial"/>
                <a:ea typeface="Arial"/>
                <a:cs typeface="Arial"/>
                <a:sym typeface="Arial"/>
              </a:defRPr>
            </a:pPr>
            <a:r>
              <a:rPr dirty="0"/>
              <a:t>0 → No enthusiasm to begin </a:t>
            </a:r>
            <a:endParaRPr dirty="0">
              <a:latin typeface="Times"/>
              <a:ea typeface="Times"/>
              <a:cs typeface="Times"/>
              <a:sym typeface="Times"/>
            </a:endParaRPr>
          </a:p>
          <a:p>
            <a:pPr algn="l" defTabSz="457200">
              <a:spcBef>
                <a:spcPts val="1200"/>
              </a:spcBef>
              <a:defRPr sz="2800" b="0">
                <a:solidFill>
                  <a:srgbClr val="000000"/>
                </a:solidFill>
                <a:latin typeface="Arial"/>
                <a:ea typeface="Arial"/>
                <a:cs typeface="Arial"/>
                <a:sym typeface="Arial"/>
              </a:defRPr>
            </a:pPr>
            <a:r>
              <a:rPr dirty="0"/>
              <a:t>3 → Every member of the group was wanting to start </a:t>
            </a:r>
            <a:endParaRPr sz="1200" dirty="0">
              <a:latin typeface="Times"/>
              <a:ea typeface="Times"/>
              <a:cs typeface="Times"/>
              <a:sym typeface="Times"/>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84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2862" name="Group"/>
          <p:cNvGrpSpPr/>
          <p:nvPr/>
        </p:nvGrpSpPr>
        <p:grpSpPr>
          <a:xfrm>
            <a:off x="4598968" y="194313"/>
            <a:ext cx="6926752" cy="3990196"/>
            <a:chOff x="0" y="0"/>
            <a:chExt cx="6926751" cy="3990195"/>
          </a:xfrm>
        </p:grpSpPr>
        <p:grpSp>
          <p:nvGrpSpPr>
            <p:cNvPr id="2850" name="Group"/>
            <p:cNvGrpSpPr/>
            <p:nvPr/>
          </p:nvGrpSpPr>
          <p:grpSpPr>
            <a:xfrm>
              <a:off x="1731981" y="2219701"/>
              <a:ext cx="1394477" cy="1007749"/>
              <a:chOff x="0" y="0"/>
              <a:chExt cx="1394475" cy="1007747"/>
            </a:xfrm>
          </p:grpSpPr>
          <p:pic>
            <p:nvPicPr>
              <p:cNvPr id="284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84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84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854" name="Group"/>
            <p:cNvGrpSpPr/>
            <p:nvPr/>
          </p:nvGrpSpPr>
          <p:grpSpPr>
            <a:xfrm rot="1740000">
              <a:off x="5382369" y="1992850"/>
              <a:ext cx="409357" cy="1018415"/>
              <a:chOff x="0" y="0"/>
              <a:chExt cx="409355" cy="1018414"/>
            </a:xfrm>
          </p:grpSpPr>
          <p:pic>
            <p:nvPicPr>
              <p:cNvPr id="285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85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85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85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858" name="Group"/>
            <p:cNvGrpSpPr/>
            <p:nvPr/>
          </p:nvGrpSpPr>
          <p:grpSpPr>
            <a:xfrm>
              <a:off x="0" y="0"/>
              <a:ext cx="3766481" cy="2064086"/>
              <a:chOff x="0" y="0"/>
              <a:chExt cx="3766480" cy="2064085"/>
            </a:xfrm>
          </p:grpSpPr>
          <p:sp>
            <p:nvSpPr>
              <p:cNvPr id="285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5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2861" name="Group"/>
            <p:cNvGrpSpPr/>
            <p:nvPr/>
          </p:nvGrpSpPr>
          <p:grpSpPr>
            <a:xfrm>
              <a:off x="3524927" y="327466"/>
              <a:ext cx="3401825" cy="1507205"/>
              <a:chOff x="0" y="0"/>
              <a:chExt cx="3401824" cy="1507204"/>
            </a:xfrm>
          </p:grpSpPr>
          <p:sp>
            <p:nvSpPr>
              <p:cNvPr id="285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6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2866" name="Group">
            <a:hlinkClick r:id="rId5" action="ppaction://hlinksldjump"/>
          </p:cNvPr>
          <p:cNvGrpSpPr/>
          <p:nvPr/>
        </p:nvGrpSpPr>
        <p:grpSpPr>
          <a:xfrm>
            <a:off x="248972" y="1253663"/>
            <a:ext cx="2361958" cy="1246350"/>
            <a:chOff x="0" y="0"/>
            <a:chExt cx="2361957" cy="1246348"/>
          </a:xfrm>
        </p:grpSpPr>
        <p:sp>
          <p:nvSpPr>
            <p:cNvPr id="286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86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286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873" name="Group">
            <a:hlinkClick r:id="rId7" action="ppaction://hlinksldjump"/>
          </p:cNvPr>
          <p:cNvGrpSpPr/>
          <p:nvPr/>
        </p:nvGrpSpPr>
        <p:grpSpPr>
          <a:xfrm>
            <a:off x="189513" y="2599489"/>
            <a:ext cx="3401825" cy="2811109"/>
            <a:chOff x="0" y="0"/>
            <a:chExt cx="3401824" cy="2811108"/>
          </a:xfrm>
        </p:grpSpPr>
        <p:grpSp>
          <p:nvGrpSpPr>
            <p:cNvPr id="2871" name="Group"/>
            <p:cNvGrpSpPr/>
            <p:nvPr/>
          </p:nvGrpSpPr>
          <p:grpSpPr>
            <a:xfrm>
              <a:off x="1324443" y="0"/>
              <a:ext cx="1997007" cy="1507205"/>
              <a:chOff x="0" y="0"/>
              <a:chExt cx="1997006" cy="1507204"/>
            </a:xfrm>
          </p:grpSpPr>
          <p:sp>
            <p:nvSpPr>
              <p:cNvPr id="286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2870" name="Group"/>
              <p:cNvGrpSpPr/>
              <p:nvPr/>
            </p:nvGrpSpPr>
            <p:grpSpPr>
              <a:xfrm>
                <a:off x="66857" y="52855"/>
                <a:ext cx="1863292" cy="1401495"/>
                <a:chOff x="0" y="0"/>
                <a:chExt cx="1863291" cy="1401493"/>
              </a:xfrm>
            </p:grpSpPr>
            <p:sp>
              <p:nvSpPr>
                <p:cNvPr id="286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86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287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287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2877" name="Group">
            <a:hlinkClick r:id="rId12" action="ppaction://hlinksldjump"/>
          </p:cNvPr>
          <p:cNvGrpSpPr/>
          <p:nvPr/>
        </p:nvGrpSpPr>
        <p:grpSpPr>
          <a:xfrm>
            <a:off x="189513" y="5717856"/>
            <a:ext cx="3401825" cy="2534656"/>
            <a:chOff x="0" y="0"/>
            <a:chExt cx="3401824" cy="2534654"/>
          </a:xfrm>
        </p:grpSpPr>
        <p:pic>
          <p:nvPicPr>
            <p:cNvPr id="287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287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2880" name="Group">
            <a:hlinkClick r:id="rId15" action="ppaction://hlinksldjump"/>
          </p:cNvPr>
          <p:cNvGrpSpPr/>
          <p:nvPr/>
        </p:nvGrpSpPr>
        <p:grpSpPr>
          <a:xfrm>
            <a:off x="463307" y="8448038"/>
            <a:ext cx="2848362" cy="1160401"/>
            <a:chOff x="0" y="0"/>
            <a:chExt cx="2848360" cy="1160400"/>
          </a:xfrm>
        </p:grpSpPr>
        <p:sp>
          <p:nvSpPr>
            <p:cNvPr id="287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287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2885" name="Group">
            <a:hlinkClick r:id="rId17" action="ppaction://hlinksldjump"/>
          </p:cNvPr>
          <p:cNvGrpSpPr/>
          <p:nvPr/>
        </p:nvGrpSpPr>
        <p:grpSpPr>
          <a:xfrm>
            <a:off x="11863020" y="264307"/>
            <a:ext cx="3452469" cy="1525954"/>
            <a:chOff x="0" y="0"/>
            <a:chExt cx="3452467" cy="1525953"/>
          </a:xfrm>
        </p:grpSpPr>
        <p:sp>
          <p:nvSpPr>
            <p:cNvPr id="288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88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88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288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2888" name="Group">
            <a:hlinkClick r:id="rId18" action="ppaction://hlinksldjump"/>
          </p:cNvPr>
          <p:cNvGrpSpPr/>
          <p:nvPr/>
        </p:nvGrpSpPr>
        <p:grpSpPr>
          <a:xfrm>
            <a:off x="13461063" y="7527382"/>
            <a:ext cx="1966146" cy="932632"/>
            <a:chOff x="0" y="0"/>
            <a:chExt cx="1966145" cy="932630"/>
          </a:xfrm>
        </p:grpSpPr>
        <p:sp>
          <p:nvSpPr>
            <p:cNvPr id="288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88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2891" name="Group">
            <a:hlinkClick r:id="rId20" action="ppaction://hlinksldjump"/>
          </p:cNvPr>
          <p:cNvGrpSpPr/>
          <p:nvPr/>
        </p:nvGrpSpPr>
        <p:grpSpPr>
          <a:xfrm>
            <a:off x="11870117" y="8615740"/>
            <a:ext cx="1966146" cy="961761"/>
            <a:chOff x="0" y="0"/>
            <a:chExt cx="1966145" cy="961760"/>
          </a:xfrm>
        </p:grpSpPr>
        <p:sp>
          <p:nvSpPr>
            <p:cNvPr id="288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89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2894" name="Group">
            <a:hlinkClick r:id="rId22" action="ppaction://hlinksldjump"/>
          </p:cNvPr>
          <p:cNvGrpSpPr/>
          <p:nvPr/>
        </p:nvGrpSpPr>
        <p:grpSpPr>
          <a:xfrm>
            <a:off x="13461063" y="5325855"/>
            <a:ext cx="1966146" cy="901537"/>
            <a:chOff x="0" y="0"/>
            <a:chExt cx="1966145" cy="901535"/>
          </a:xfrm>
        </p:grpSpPr>
        <p:sp>
          <p:nvSpPr>
            <p:cNvPr id="289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89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2897" name="Group">
            <a:hlinkClick r:id="rId24" action="ppaction://hlinksldjump"/>
          </p:cNvPr>
          <p:cNvGrpSpPr/>
          <p:nvPr/>
        </p:nvGrpSpPr>
        <p:grpSpPr>
          <a:xfrm>
            <a:off x="11863020" y="6434341"/>
            <a:ext cx="1966146" cy="889806"/>
            <a:chOff x="0" y="0"/>
            <a:chExt cx="1966145" cy="889804"/>
          </a:xfrm>
        </p:grpSpPr>
        <p:sp>
          <p:nvSpPr>
            <p:cNvPr id="289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89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2900" name="Group">
            <a:hlinkClick r:id="rId26" action="ppaction://hlinksldjump"/>
          </p:cNvPr>
          <p:cNvGrpSpPr/>
          <p:nvPr/>
        </p:nvGrpSpPr>
        <p:grpSpPr>
          <a:xfrm>
            <a:off x="11847770" y="4241302"/>
            <a:ext cx="1966146" cy="894018"/>
            <a:chOff x="0" y="0"/>
            <a:chExt cx="1966145" cy="894016"/>
          </a:xfrm>
        </p:grpSpPr>
        <p:sp>
          <p:nvSpPr>
            <p:cNvPr id="289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89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2903" name="Group">
            <a:hlinkClick r:id="rId28" action="ppaction://hlinksldjump"/>
          </p:cNvPr>
          <p:cNvGrpSpPr/>
          <p:nvPr/>
        </p:nvGrpSpPr>
        <p:grpSpPr>
          <a:xfrm>
            <a:off x="11847770" y="2041331"/>
            <a:ext cx="1966146" cy="924482"/>
            <a:chOff x="0" y="0"/>
            <a:chExt cx="1966145" cy="924480"/>
          </a:xfrm>
        </p:grpSpPr>
        <p:sp>
          <p:nvSpPr>
            <p:cNvPr id="290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90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2906" name="Group">
            <a:hlinkClick r:id="rId30" action="ppaction://hlinksldjump"/>
          </p:cNvPr>
          <p:cNvGrpSpPr/>
          <p:nvPr/>
        </p:nvGrpSpPr>
        <p:grpSpPr>
          <a:xfrm>
            <a:off x="13379656" y="3149230"/>
            <a:ext cx="1966146" cy="894018"/>
            <a:chOff x="0" y="0"/>
            <a:chExt cx="1966145" cy="894017"/>
          </a:xfrm>
        </p:grpSpPr>
        <p:sp>
          <p:nvSpPr>
            <p:cNvPr id="290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290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2911" name="Group">
            <a:hlinkClick r:id="rId32" action="ppaction://hlinksldjump"/>
          </p:cNvPr>
          <p:cNvGrpSpPr/>
          <p:nvPr/>
        </p:nvGrpSpPr>
        <p:grpSpPr>
          <a:xfrm>
            <a:off x="5953431" y="3451036"/>
            <a:ext cx="2048405" cy="2128765"/>
            <a:chOff x="95066" y="54886"/>
            <a:chExt cx="2048404" cy="2128763"/>
          </a:xfrm>
        </p:grpSpPr>
        <p:grpSp>
          <p:nvGrpSpPr>
            <p:cNvPr id="2909" name="Group"/>
            <p:cNvGrpSpPr/>
            <p:nvPr/>
          </p:nvGrpSpPr>
          <p:grpSpPr>
            <a:xfrm>
              <a:off x="95066" y="54886"/>
              <a:ext cx="2048405" cy="2128765"/>
              <a:chOff x="95066" y="54886"/>
              <a:chExt cx="2048404" cy="2128763"/>
            </a:xfrm>
          </p:grpSpPr>
          <p:sp>
            <p:nvSpPr>
              <p:cNvPr id="29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1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2916" name="Group">
            <a:hlinkClick r:id="rId33" action="ppaction://hlinksldjump"/>
          </p:cNvPr>
          <p:cNvGrpSpPr/>
          <p:nvPr/>
        </p:nvGrpSpPr>
        <p:grpSpPr>
          <a:xfrm>
            <a:off x="4260393" y="4124136"/>
            <a:ext cx="2048405" cy="2128765"/>
            <a:chOff x="95066" y="54886"/>
            <a:chExt cx="2048404" cy="2128763"/>
          </a:xfrm>
        </p:grpSpPr>
        <p:grpSp>
          <p:nvGrpSpPr>
            <p:cNvPr id="2914" name="Group"/>
            <p:cNvGrpSpPr/>
            <p:nvPr/>
          </p:nvGrpSpPr>
          <p:grpSpPr>
            <a:xfrm>
              <a:off x="95066" y="54886"/>
              <a:ext cx="2048405" cy="2128765"/>
              <a:chOff x="95066" y="54886"/>
              <a:chExt cx="2048404" cy="2128763"/>
            </a:xfrm>
          </p:grpSpPr>
          <p:sp>
            <p:nvSpPr>
              <p:cNvPr id="291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1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2921" name="Group">
            <a:hlinkClick r:id="rId34" action="ppaction://hlinksldjump"/>
          </p:cNvPr>
          <p:cNvGrpSpPr/>
          <p:nvPr/>
        </p:nvGrpSpPr>
        <p:grpSpPr>
          <a:xfrm>
            <a:off x="9402487" y="3477728"/>
            <a:ext cx="2048405" cy="2128765"/>
            <a:chOff x="95066" y="54886"/>
            <a:chExt cx="2048404" cy="2128763"/>
          </a:xfrm>
        </p:grpSpPr>
        <p:grpSp>
          <p:nvGrpSpPr>
            <p:cNvPr id="2919" name="Group"/>
            <p:cNvGrpSpPr/>
            <p:nvPr/>
          </p:nvGrpSpPr>
          <p:grpSpPr>
            <a:xfrm>
              <a:off x="95066" y="54886"/>
              <a:ext cx="2048405" cy="2128765"/>
              <a:chOff x="95066" y="54886"/>
              <a:chExt cx="2048404" cy="2128763"/>
            </a:xfrm>
          </p:grpSpPr>
          <p:sp>
            <p:nvSpPr>
              <p:cNvPr id="29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2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2926" name="Group">
            <a:hlinkClick r:id="rId35" action="ppaction://hlinksldjump"/>
          </p:cNvPr>
          <p:cNvGrpSpPr/>
          <p:nvPr/>
        </p:nvGrpSpPr>
        <p:grpSpPr>
          <a:xfrm>
            <a:off x="4260393" y="5916051"/>
            <a:ext cx="2048405" cy="2128765"/>
            <a:chOff x="95066" y="54886"/>
            <a:chExt cx="2048404" cy="2128763"/>
          </a:xfrm>
        </p:grpSpPr>
        <p:grpSp>
          <p:nvGrpSpPr>
            <p:cNvPr id="2924" name="Group"/>
            <p:cNvGrpSpPr/>
            <p:nvPr/>
          </p:nvGrpSpPr>
          <p:grpSpPr>
            <a:xfrm>
              <a:off x="95066" y="54886"/>
              <a:ext cx="2048405" cy="2128765"/>
              <a:chOff x="95066" y="54886"/>
              <a:chExt cx="2048404" cy="2128763"/>
            </a:xfrm>
          </p:grpSpPr>
          <p:sp>
            <p:nvSpPr>
              <p:cNvPr id="292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2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2931" name="Group">
            <a:hlinkClick r:id="rId36" action="ppaction://hlinksldjump"/>
          </p:cNvPr>
          <p:cNvGrpSpPr/>
          <p:nvPr/>
        </p:nvGrpSpPr>
        <p:grpSpPr>
          <a:xfrm>
            <a:off x="4311193" y="7723967"/>
            <a:ext cx="2048405" cy="2128765"/>
            <a:chOff x="95066" y="54886"/>
            <a:chExt cx="2048404" cy="2128763"/>
          </a:xfrm>
        </p:grpSpPr>
        <p:grpSp>
          <p:nvGrpSpPr>
            <p:cNvPr id="2929" name="Group"/>
            <p:cNvGrpSpPr/>
            <p:nvPr/>
          </p:nvGrpSpPr>
          <p:grpSpPr>
            <a:xfrm>
              <a:off x="95066" y="54886"/>
              <a:ext cx="2048405" cy="2128765"/>
              <a:chOff x="95066" y="54886"/>
              <a:chExt cx="2048404" cy="2128763"/>
            </a:xfrm>
          </p:grpSpPr>
          <p:sp>
            <p:nvSpPr>
              <p:cNvPr id="292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3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2936" name="Group">
            <a:hlinkClick r:id="rId37" action="ppaction://hlinksldjump"/>
          </p:cNvPr>
          <p:cNvGrpSpPr/>
          <p:nvPr/>
        </p:nvGrpSpPr>
        <p:grpSpPr>
          <a:xfrm>
            <a:off x="5953431" y="6789619"/>
            <a:ext cx="2048405" cy="2128764"/>
            <a:chOff x="95066" y="54886"/>
            <a:chExt cx="2048404" cy="2128763"/>
          </a:xfrm>
        </p:grpSpPr>
        <p:grpSp>
          <p:nvGrpSpPr>
            <p:cNvPr id="2934" name="Group"/>
            <p:cNvGrpSpPr/>
            <p:nvPr/>
          </p:nvGrpSpPr>
          <p:grpSpPr>
            <a:xfrm>
              <a:off x="95066" y="54886"/>
              <a:ext cx="2048405" cy="2128765"/>
              <a:chOff x="95066" y="54886"/>
              <a:chExt cx="2048404" cy="2128763"/>
            </a:xfrm>
          </p:grpSpPr>
          <p:sp>
            <p:nvSpPr>
              <p:cNvPr id="293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3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2941" name="Group">
            <a:hlinkClick r:id="rId38" action="ppaction://hlinksldjump"/>
          </p:cNvPr>
          <p:cNvGrpSpPr/>
          <p:nvPr/>
        </p:nvGrpSpPr>
        <p:grpSpPr>
          <a:xfrm>
            <a:off x="7682552" y="7723967"/>
            <a:ext cx="2048405" cy="2128765"/>
            <a:chOff x="95066" y="54886"/>
            <a:chExt cx="2048404" cy="2128763"/>
          </a:xfrm>
        </p:grpSpPr>
        <p:grpSp>
          <p:nvGrpSpPr>
            <p:cNvPr id="2939" name="Group"/>
            <p:cNvGrpSpPr/>
            <p:nvPr/>
          </p:nvGrpSpPr>
          <p:grpSpPr>
            <a:xfrm>
              <a:off x="95066" y="54886"/>
              <a:ext cx="2048405" cy="2128765"/>
              <a:chOff x="95066" y="54886"/>
              <a:chExt cx="2048404" cy="2128763"/>
            </a:xfrm>
          </p:grpSpPr>
          <p:sp>
            <p:nvSpPr>
              <p:cNvPr id="293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4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2946" name="Group">
            <a:hlinkClick r:id="rId39" action="ppaction://hlinksldjump"/>
          </p:cNvPr>
          <p:cNvGrpSpPr/>
          <p:nvPr/>
        </p:nvGrpSpPr>
        <p:grpSpPr>
          <a:xfrm>
            <a:off x="9402487" y="6815019"/>
            <a:ext cx="2048405" cy="2128764"/>
            <a:chOff x="95066" y="54886"/>
            <a:chExt cx="2048404" cy="2128763"/>
          </a:xfrm>
        </p:grpSpPr>
        <p:grpSp>
          <p:nvGrpSpPr>
            <p:cNvPr id="2944" name="Group"/>
            <p:cNvGrpSpPr/>
            <p:nvPr/>
          </p:nvGrpSpPr>
          <p:grpSpPr>
            <a:xfrm>
              <a:off x="95066" y="54886"/>
              <a:ext cx="2048405" cy="2128765"/>
              <a:chOff x="95066" y="54886"/>
              <a:chExt cx="2048404" cy="2128763"/>
            </a:xfrm>
          </p:grpSpPr>
          <p:sp>
            <p:nvSpPr>
              <p:cNvPr id="294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4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2951" name="Group">
            <a:hlinkClick r:id="rId40" action="ppaction://hlinksldjump"/>
          </p:cNvPr>
          <p:cNvGrpSpPr/>
          <p:nvPr/>
        </p:nvGrpSpPr>
        <p:grpSpPr>
          <a:xfrm>
            <a:off x="5953431" y="5114113"/>
            <a:ext cx="2048405" cy="2128765"/>
            <a:chOff x="95066" y="54886"/>
            <a:chExt cx="2048404" cy="2128763"/>
          </a:xfrm>
        </p:grpSpPr>
        <p:grpSp>
          <p:nvGrpSpPr>
            <p:cNvPr id="2949" name="Group"/>
            <p:cNvGrpSpPr/>
            <p:nvPr/>
          </p:nvGrpSpPr>
          <p:grpSpPr>
            <a:xfrm>
              <a:off x="95066" y="54886"/>
              <a:ext cx="2048405" cy="2128765"/>
              <a:chOff x="95066" y="54886"/>
              <a:chExt cx="2048404" cy="2128763"/>
            </a:xfrm>
          </p:grpSpPr>
          <p:sp>
            <p:nvSpPr>
              <p:cNvPr id="294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5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2956" name="Group">
            <a:hlinkClick r:id="rId41" action="ppaction://hlinksldjump"/>
          </p:cNvPr>
          <p:cNvGrpSpPr/>
          <p:nvPr/>
        </p:nvGrpSpPr>
        <p:grpSpPr>
          <a:xfrm>
            <a:off x="7631752" y="4214339"/>
            <a:ext cx="2048405" cy="2128765"/>
            <a:chOff x="95066" y="54886"/>
            <a:chExt cx="2048404" cy="2128763"/>
          </a:xfrm>
        </p:grpSpPr>
        <p:grpSp>
          <p:nvGrpSpPr>
            <p:cNvPr id="2954" name="Group"/>
            <p:cNvGrpSpPr/>
            <p:nvPr/>
          </p:nvGrpSpPr>
          <p:grpSpPr>
            <a:xfrm>
              <a:off x="95066" y="54886"/>
              <a:ext cx="2048405" cy="2128765"/>
              <a:chOff x="95066" y="54886"/>
              <a:chExt cx="2048404" cy="2128763"/>
            </a:xfrm>
          </p:grpSpPr>
          <p:sp>
            <p:nvSpPr>
              <p:cNvPr id="29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5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2961" name="Group">
            <a:hlinkClick r:id="rId42" action="ppaction://hlinksldjump"/>
          </p:cNvPr>
          <p:cNvGrpSpPr/>
          <p:nvPr/>
        </p:nvGrpSpPr>
        <p:grpSpPr>
          <a:xfrm>
            <a:off x="7619052" y="5953345"/>
            <a:ext cx="2048405" cy="2128765"/>
            <a:chOff x="95066" y="54886"/>
            <a:chExt cx="2048404" cy="2128763"/>
          </a:xfrm>
        </p:grpSpPr>
        <p:grpSp>
          <p:nvGrpSpPr>
            <p:cNvPr id="2959" name="Group"/>
            <p:cNvGrpSpPr/>
            <p:nvPr/>
          </p:nvGrpSpPr>
          <p:grpSpPr>
            <a:xfrm>
              <a:off x="95066" y="54886"/>
              <a:ext cx="2048405" cy="2128765"/>
              <a:chOff x="95066" y="54886"/>
              <a:chExt cx="2048404" cy="2128763"/>
            </a:xfrm>
          </p:grpSpPr>
          <p:sp>
            <p:nvSpPr>
              <p:cNvPr id="295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6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2966" name="Group">
            <a:hlinkClick r:id="rId43" action="ppaction://hlinksldjump"/>
          </p:cNvPr>
          <p:cNvGrpSpPr/>
          <p:nvPr/>
        </p:nvGrpSpPr>
        <p:grpSpPr>
          <a:xfrm>
            <a:off x="9402487" y="5126813"/>
            <a:ext cx="2048405" cy="2128765"/>
            <a:chOff x="95066" y="54886"/>
            <a:chExt cx="2048404" cy="2128763"/>
          </a:xfrm>
        </p:grpSpPr>
        <p:grpSp>
          <p:nvGrpSpPr>
            <p:cNvPr id="2964" name="Group"/>
            <p:cNvGrpSpPr/>
            <p:nvPr/>
          </p:nvGrpSpPr>
          <p:grpSpPr>
            <a:xfrm>
              <a:off x="95066" y="54886"/>
              <a:ext cx="2048405" cy="2128765"/>
              <a:chOff x="95066" y="54886"/>
              <a:chExt cx="2048404" cy="2128763"/>
            </a:xfrm>
          </p:grpSpPr>
          <p:sp>
            <p:nvSpPr>
              <p:cNvPr id="296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6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2972" name="Group">
            <a:hlinkClick r:id="rId44" action="ppaction://hlinksldjump"/>
          </p:cNvPr>
          <p:cNvGrpSpPr/>
          <p:nvPr/>
        </p:nvGrpSpPr>
        <p:grpSpPr>
          <a:xfrm>
            <a:off x="4250577" y="2414126"/>
            <a:ext cx="2169637" cy="1897485"/>
            <a:chOff x="0" y="0"/>
            <a:chExt cx="2169636" cy="1897484"/>
          </a:xfrm>
        </p:grpSpPr>
        <p:grpSp>
          <p:nvGrpSpPr>
            <p:cNvPr id="2969" name="Group"/>
            <p:cNvGrpSpPr/>
            <p:nvPr/>
          </p:nvGrpSpPr>
          <p:grpSpPr>
            <a:xfrm>
              <a:off x="0" y="0"/>
              <a:ext cx="2169637" cy="1897485"/>
              <a:chOff x="0" y="0"/>
              <a:chExt cx="2169636" cy="1897484"/>
            </a:xfrm>
          </p:grpSpPr>
          <p:sp>
            <p:nvSpPr>
              <p:cNvPr id="296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6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297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297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2978" name="Group">
            <a:hlinkClick r:id="rId46" action="ppaction://hlinksldjump"/>
          </p:cNvPr>
          <p:cNvGrpSpPr/>
          <p:nvPr/>
        </p:nvGrpSpPr>
        <p:grpSpPr>
          <a:xfrm>
            <a:off x="5784800" y="8909829"/>
            <a:ext cx="2385668" cy="1945927"/>
            <a:chOff x="0" y="0"/>
            <a:chExt cx="2385666" cy="1945926"/>
          </a:xfrm>
        </p:grpSpPr>
        <p:sp>
          <p:nvSpPr>
            <p:cNvPr id="297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7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7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297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297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 name="Screen Shot 2019-12-02 at 8.32.34 AM.png" descr="Screen Shot 2019-12-02 at 8.32.34 AM.png"/>
          <p:cNvPicPr>
            <a:picLocks noChangeAspect="1"/>
          </p:cNvPicPr>
          <p:nvPr/>
        </p:nvPicPr>
        <p:blipFill>
          <a:blip r:embed="rId2"/>
          <a:stretch>
            <a:fillRect/>
          </a:stretch>
        </p:blipFill>
        <p:spPr>
          <a:xfrm>
            <a:off x="296602" y="2311973"/>
            <a:ext cx="14951596" cy="4599224"/>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 name="Rectangle"/>
          <p:cNvSpPr/>
          <p:nvPr/>
        </p:nvSpPr>
        <p:spPr>
          <a:xfrm>
            <a:off x="2391609" y="506506"/>
            <a:ext cx="11148888" cy="6352779"/>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2981" name="Callout"/>
          <p:cNvSpPr/>
          <p:nvPr/>
        </p:nvSpPr>
        <p:spPr>
          <a:xfrm rot="5400000">
            <a:off x="6677223" y="1694026"/>
            <a:ext cx="2190354" cy="13021073"/>
          </a:xfrm>
          <a:custGeom>
            <a:avLst/>
            <a:gdLst/>
            <a:ahLst/>
            <a:cxnLst>
              <a:cxn ang="0">
                <a:pos x="wd2" y="hd2"/>
              </a:cxn>
              <a:cxn ang="5400000">
                <a:pos x="wd2" y="hd2"/>
              </a:cxn>
              <a:cxn ang="10800000">
                <a:pos x="wd2" y="hd2"/>
              </a:cxn>
              <a:cxn ang="16200000">
                <a:pos x="wd2" y="hd2"/>
              </a:cxn>
            </a:cxnLst>
            <a:rect l="0" t="0" r="r" b="b"/>
            <a:pathLst>
              <a:path w="21600" h="21600" extrusionOk="0">
                <a:moveTo>
                  <a:pt x="5096" y="0"/>
                </a:moveTo>
                <a:cubicBezTo>
                  <a:pt x="4750" y="0"/>
                  <a:pt x="4470" y="47"/>
                  <a:pt x="4470" y="105"/>
                </a:cubicBezTo>
                <a:lnTo>
                  <a:pt x="4470" y="16983"/>
                </a:lnTo>
                <a:lnTo>
                  <a:pt x="0" y="18121"/>
                </a:lnTo>
                <a:lnTo>
                  <a:pt x="4470" y="19260"/>
                </a:lnTo>
                <a:lnTo>
                  <a:pt x="4470" y="21495"/>
                </a:lnTo>
                <a:cubicBezTo>
                  <a:pt x="4470" y="21553"/>
                  <a:pt x="4750" y="21600"/>
                  <a:pt x="5096" y="21600"/>
                </a:cubicBezTo>
                <a:lnTo>
                  <a:pt x="20974" y="21600"/>
                </a:lnTo>
                <a:cubicBezTo>
                  <a:pt x="21320" y="21600"/>
                  <a:pt x="21600" y="21553"/>
                  <a:pt x="21600" y="21495"/>
                </a:cubicBezTo>
                <a:lnTo>
                  <a:pt x="21600" y="105"/>
                </a:lnTo>
                <a:cubicBezTo>
                  <a:pt x="21600" y="47"/>
                  <a:pt x="21320" y="0"/>
                  <a:pt x="20974" y="0"/>
                </a:cubicBezTo>
                <a:lnTo>
                  <a:pt x="5096"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2982" name="Objective measure of how much time passed between the task being given and the when first mathematical notation was made on the work surface."/>
          <p:cNvSpPr txBox="1"/>
          <p:nvPr/>
        </p:nvSpPr>
        <p:spPr>
          <a:xfrm>
            <a:off x="1455517" y="7950970"/>
            <a:ext cx="12633766" cy="98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defTabSz="457200">
              <a:lnSpc>
                <a:spcPts val="5600"/>
              </a:lnSpc>
              <a:spcBef>
                <a:spcPts val="1200"/>
              </a:spcBef>
              <a:defRPr sz="2867" b="0" i="1">
                <a:solidFill>
                  <a:srgbClr val="000000"/>
                </a:solidFill>
                <a:latin typeface="Arial"/>
                <a:ea typeface="Arial"/>
                <a:cs typeface="Arial"/>
                <a:sym typeface="Arial"/>
              </a:defRPr>
            </a:lvl1pPr>
          </a:lstStyle>
          <a:p>
            <a:pPr>
              <a:lnSpc>
                <a:spcPct val="100000"/>
              </a:lnSpc>
            </a:pPr>
            <a:r>
              <a:rPr dirty="0"/>
              <a:t>Objective measure of how much time passed between the task being given and the when first mathematical notation was made on the work surface. </a:t>
            </a:r>
          </a:p>
        </p:txBody>
      </p:sp>
      <p:pic>
        <p:nvPicPr>
          <p:cNvPr id="2983" name="Time to Notation.png" descr="Time to Notation.png"/>
          <p:cNvPicPr>
            <a:picLocks noChangeAspect="1"/>
          </p:cNvPicPr>
          <p:nvPr/>
        </p:nvPicPr>
        <p:blipFill>
          <a:blip r:embed="rId2"/>
          <a:srcRect b="11285"/>
          <a:stretch>
            <a:fillRect/>
          </a:stretch>
        </p:blipFill>
        <p:spPr>
          <a:xfrm>
            <a:off x="2813623" y="635490"/>
            <a:ext cx="10304974" cy="6094685"/>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298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002" name="Group"/>
          <p:cNvGrpSpPr/>
          <p:nvPr/>
        </p:nvGrpSpPr>
        <p:grpSpPr>
          <a:xfrm>
            <a:off x="4598968" y="194313"/>
            <a:ext cx="6926752" cy="3990196"/>
            <a:chOff x="0" y="0"/>
            <a:chExt cx="6926751" cy="3990195"/>
          </a:xfrm>
        </p:grpSpPr>
        <p:grpSp>
          <p:nvGrpSpPr>
            <p:cNvPr id="2990" name="Group"/>
            <p:cNvGrpSpPr/>
            <p:nvPr/>
          </p:nvGrpSpPr>
          <p:grpSpPr>
            <a:xfrm>
              <a:off x="1731981" y="2219701"/>
              <a:ext cx="1394477" cy="1007749"/>
              <a:chOff x="0" y="0"/>
              <a:chExt cx="1394475" cy="1007747"/>
            </a:xfrm>
          </p:grpSpPr>
          <p:pic>
            <p:nvPicPr>
              <p:cNvPr id="298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298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298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2994" name="Group"/>
            <p:cNvGrpSpPr/>
            <p:nvPr/>
          </p:nvGrpSpPr>
          <p:grpSpPr>
            <a:xfrm rot="1740000">
              <a:off x="5382369" y="1992850"/>
              <a:ext cx="409357" cy="1018415"/>
              <a:chOff x="0" y="0"/>
              <a:chExt cx="409355" cy="1018414"/>
            </a:xfrm>
          </p:grpSpPr>
          <p:pic>
            <p:nvPicPr>
              <p:cNvPr id="299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299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299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299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2998" name="Group"/>
            <p:cNvGrpSpPr/>
            <p:nvPr/>
          </p:nvGrpSpPr>
          <p:grpSpPr>
            <a:xfrm>
              <a:off x="0" y="0"/>
              <a:ext cx="3766481" cy="2064086"/>
              <a:chOff x="0" y="0"/>
              <a:chExt cx="3766480" cy="2064085"/>
            </a:xfrm>
          </p:grpSpPr>
          <p:sp>
            <p:nvSpPr>
              <p:cNvPr id="299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299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001" name="Group"/>
            <p:cNvGrpSpPr/>
            <p:nvPr/>
          </p:nvGrpSpPr>
          <p:grpSpPr>
            <a:xfrm>
              <a:off x="3524927" y="327466"/>
              <a:ext cx="3401825" cy="1507205"/>
              <a:chOff x="0" y="0"/>
              <a:chExt cx="3401824" cy="1507204"/>
            </a:xfrm>
          </p:grpSpPr>
          <p:sp>
            <p:nvSpPr>
              <p:cNvPr id="299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0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006" name="Group">
            <a:hlinkClick r:id="rId5" action="ppaction://hlinksldjump"/>
          </p:cNvPr>
          <p:cNvGrpSpPr/>
          <p:nvPr/>
        </p:nvGrpSpPr>
        <p:grpSpPr>
          <a:xfrm>
            <a:off x="248972" y="1253663"/>
            <a:ext cx="2361958" cy="1246350"/>
            <a:chOff x="0" y="0"/>
            <a:chExt cx="2361957" cy="1246348"/>
          </a:xfrm>
        </p:grpSpPr>
        <p:sp>
          <p:nvSpPr>
            <p:cNvPr id="300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00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00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013" name="Group">
            <a:hlinkClick r:id="rId7" action="ppaction://hlinksldjump"/>
          </p:cNvPr>
          <p:cNvGrpSpPr/>
          <p:nvPr/>
        </p:nvGrpSpPr>
        <p:grpSpPr>
          <a:xfrm>
            <a:off x="189513" y="2599489"/>
            <a:ext cx="3401825" cy="2811109"/>
            <a:chOff x="0" y="0"/>
            <a:chExt cx="3401824" cy="2811108"/>
          </a:xfrm>
        </p:grpSpPr>
        <p:grpSp>
          <p:nvGrpSpPr>
            <p:cNvPr id="3011" name="Group"/>
            <p:cNvGrpSpPr/>
            <p:nvPr/>
          </p:nvGrpSpPr>
          <p:grpSpPr>
            <a:xfrm>
              <a:off x="1324443" y="0"/>
              <a:ext cx="1997007" cy="1507205"/>
              <a:chOff x="0" y="0"/>
              <a:chExt cx="1997006" cy="1507204"/>
            </a:xfrm>
          </p:grpSpPr>
          <p:sp>
            <p:nvSpPr>
              <p:cNvPr id="300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010" name="Group"/>
              <p:cNvGrpSpPr/>
              <p:nvPr/>
            </p:nvGrpSpPr>
            <p:grpSpPr>
              <a:xfrm>
                <a:off x="66857" y="52855"/>
                <a:ext cx="1863292" cy="1401495"/>
                <a:chOff x="0" y="0"/>
                <a:chExt cx="1863291" cy="1401493"/>
              </a:xfrm>
            </p:grpSpPr>
            <p:sp>
              <p:nvSpPr>
                <p:cNvPr id="300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0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01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01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017" name="Group">
            <a:hlinkClick r:id="rId12" action="ppaction://hlinksldjump"/>
          </p:cNvPr>
          <p:cNvGrpSpPr/>
          <p:nvPr/>
        </p:nvGrpSpPr>
        <p:grpSpPr>
          <a:xfrm>
            <a:off x="189513" y="5717856"/>
            <a:ext cx="3401825" cy="2534656"/>
            <a:chOff x="0" y="0"/>
            <a:chExt cx="3401824" cy="2534654"/>
          </a:xfrm>
        </p:grpSpPr>
        <p:pic>
          <p:nvPicPr>
            <p:cNvPr id="301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01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020" name="Group">
            <a:hlinkClick r:id="rId15" action="ppaction://hlinksldjump"/>
          </p:cNvPr>
          <p:cNvGrpSpPr/>
          <p:nvPr/>
        </p:nvGrpSpPr>
        <p:grpSpPr>
          <a:xfrm>
            <a:off x="463307" y="8448038"/>
            <a:ext cx="2848362" cy="1160401"/>
            <a:chOff x="0" y="0"/>
            <a:chExt cx="2848360" cy="1160400"/>
          </a:xfrm>
        </p:grpSpPr>
        <p:sp>
          <p:nvSpPr>
            <p:cNvPr id="301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01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025" name="Group">
            <a:hlinkClick r:id="rId17" action="ppaction://hlinksldjump"/>
          </p:cNvPr>
          <p:cNvGrpSpPr/>
          <p:nvPr/>
        </p:nvGrpSpPr>
        <p:grpSpPr>
          <a:xfrm>
            <a:off x="11863020" y="264307"/>
            <a:ext cx="3452469" cy="1525954"/>
            <a:chOff x="0" y="0"/>
            <a:chExt cx="3452467" cy="1525953"/>
          </a:xfrm>
        </p:grpSpPr>
        <p:sp>
          <p:nvSpPr>
            <p:cNvPr id="302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02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2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02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028" name="Group">
            <a:hlinkClick r:id="rId18" action="ppaction://hlinksldjump"/>
          </p:cNvPr>
          <p:cNvGrpSpPr/>
          <p:nvPr/>
        </p:nvGrpSpPr>
        <p:grpSpPr>
          <a:xfrm>
            <a:off x="13461063" y="7527382"/>
            <a:ext cx="1966146" cy="932632"/>
            <a:chOff x="0" y="0"/>
            <a:chExt cx="1966145" cy="932630"/>
          </a:xfrm>
        </p:grpSpPr>
        <p:sp>
          <p:nvSpPr>
            <p:cNvPr id="302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2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031" name="Group">
            <a:hlinkClick r:id="rId20" action="ppaction://hlinksldjump"/>
          </p:cNvPr>
          <p:cNvGrpSpPr/>
          <p:nvPr/>
        </p:nvGrpSpPr>
        <p:grpSpPr>
          <a:xfrm>
            <a:off x="11870117" y="8615740"/>
            <a:ext cx="1966146" cy="961761"/>
            <a:chOff x="0" y="0"/>
            <a:chExt cx="1966145" cy="961760"/>
          </a:xfrm>
        </p:grpSpPr>
        <p:sp>
          <p:nvSpPr>
            <p:cNvPr id="302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3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034" name="Group">
            <a:hlinkClick r:id="rId22" action="ppaction://hlinksldjump"/>
          </p:cNvPr>
          <p:cNvGrpSpPr/>
          <p:nvPr/>
        </p:nvGrpSpPr>
        <p:grpSpPr>
          <a:xfrm>
            <a:off x="13461063" y="5325855"/>
            <a:ext cx="1966146" cy="901537"/>
            <a:chOff x="0" y="0"/>
            <a:chExt cx="1966145" cy="901535"/>
          </a:xfrm>
        </p:grpSpPr>
        <p:sp>
          <p:nvSpPr>
            <p:cNvPr id="303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3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037" name="Group">
            <a:hlinkClick r:id="rId24" action="ppaction://hlinksldjump"/>
          </p:cNvPr>
          <p:cNvGrpSpPr/>
          <p:nvPr/>
        </p:nvGrpSpPr>
        <p:grpSpPr>
          <a:xfrm>
            <a:off x="11863020" y="6434341"/>
            <a:ext cx="1966146" cy="889806"/>
            <a:chOff x="0" y="0"/>
            <a:chExt cx="1966145" cy="889804"/>
          </a:xfrm>
        </p:grpSpPr>
        <p:sp>
          <p:nvSpPr>
            <p:cNvPr id="303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3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040" name="Group">
            <a:hlinkClick r:id="rId26" action="ppaction://hlinksldjump"/>
          </p:cNvPr>
          <p:cNvGrpSpPr/>
          <p:nvPr/>
        </p:nvGrpSpPr>
        <p:grpSpPr>
          <a:xfrm>
            <a:off x="11847770" y="4241302"/>
            <a:ext cx="1966146" cy="894018"/>
            <a:chOff x="0" y="0"/>
            <a:chExt cx="1966145" cy="894016"/>
          </a:xfrm>
        </p:grpSpPr>
        <p:sp>
          <p:nvSpPr>
            <p:cNvPr id="303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3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043" name="Group">
            <a:hlinkClick r:id="rId28" action="ppaction://hlinksldjump"/>
          </p:cNvPr>
          <p:cNvGrpSpPr/>
          <p:nvPr/>
        </p:nvGrpSpPr>
        <p:grpSpPr>
          <a:xfrm>
            <a:off x="11847770" y="2041331"/>
            <a:ext cx="1966146" cy="924482"/>
            <a:chOff x="0" y="0"/>
            <a:chExt cx="1966145" cy="924480"/>
          </a:xfrm>
        </p:grpSpPr>
        <p:sp>
          <p:nvSpPr>
            <p:cNvPr id="304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4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046" name="Group">
            <a:hlinkClick r:id="rId30" action="ppaction://hlinksldjump"/>
          </p:cNvPr>
          <p:cNvGrpSpPr/>
          <p:nvPr/>
        </p:nvGrpSpPr>
        <p:grpSpPr>
          <a:xfrm>
            <a:off x="13379656" y="3149230"/>
            <a:ext cx="1966146" cy="894018"/>
            <a:chOff x="0" y="0"/>
            <a:chExt cx="1966145" cy="894017"/>
          </a:xfrm>
        </p:grpSpPr>
        <p:sp>
          <p:nvSpPr>
            <p:cNvPr id="304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04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051" name="Group">
            <a:hlinkClick r:id="rId32" action="ppaction://hlinksldjump"/>
          </p:cNvPr>
          <p:cNvGrpSpPr/>
          <p:nvPr/>
        </p:nvGrpSpPr>
        <p:grpSpPr>
          <a:xfrm>
            <a:off x="5953431" y="3451036"/>
            <a:ext cx="2048405" cy="2128765"/>
            <a:chOff x="95066" y="54886"/>
            <a:chExt cx="2048404" cy="2128763"/>
          </a:xfrm>
        </p:grpSpPr>
        <p:grpSp>
          <p:nvGrpSpPr>
            <p:cNvPr id="3049" name="Group"/>
            <p:cNvGrpSpPr/>
            <p:nvPr/>
          </p:nvGrpSpPr>
          <p:grpSpPr>
            <a:xfrm>
              <a:off x="95066" y="54886"/>
              <a:ext cx="2048405" cy="2128765"/>
              <a:chOff x="95066" y="54886"/>
              <a:chExt cx="2048404" cy="2128763"/>
            </a:xfrm>
          </p:grpSpPr>
          <p:sp>
            <p:nvSpPr>
              <p:cNvPr id="304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5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056" name="Group">
            <a:hlinkClick r:id="rId33" action="ppaction://hlinksldjump"/>
          </p:cNvPr>
          <p:cNvGrpSpPr/>
          <p:nvPr/>
        </p:nvGrpSpPr>
        <p:grpSpPr>
          <a:xfrm>
            <a:off x="4260393" y="4124136"/>
            <a:ext cx="2048405" cy="2128765"/>
            <a:chOff x="95066" y="54886"/>
            <a:chExt cx="2048404" cy="2128763"/>
          </a:xfrm>
        </p:grpSpPr>
        <p:grpSp>
          <p:nvGrpSpPr>
            <p:cNvPr id="3054" name="Group"/>
            <p:cNvGrpSpPr/>
            <p:nvPr/>
          </p:nvGrpSpPr>
          <p:grpSpPr>
            <a:xfrm>
              <a:off x="95066" y="54886"/>
              <a:ext cx="2048405" cy="2128765"/>
              <a:chOff x="95066" y="54886"/>
              <a:chExt cx="2048404" cy="2128763"/>
            </a:xfrm>
          </p:grpSpPr>
          <p:sp>
            <p:nvSpPr>
              <p:cNvPr id="30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5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061" name="Group">
            <a:hlinkClick r:id="rId34" action="ppaction://hlinksldjump"/>
          </p:cNvPr>
          <p:cNvGrpSpPr/>
          <p:nvPr/>
        </p:nvGrpSpPr>
        <p:grpSpPr>
          <a:xfrm>
            <a:off x="9402487" y="3477728"/>
            <a:ext cx="2048405" cy="2128765"/>
            <a:chOff x="95066" y="54886"/>
            <a:chExt cx="2048404" cy="2128763"/>
          </a:xfrm>
        </p:grpSpPr>
        <p:grpSp>
          <p:nvGrpSpPr>
            <p:cNvPr id="3059" name="Group"/>
            <p:cNvGrpSpPr/>
            <p:nvPr/>
          </p:nvGrpSpPr>
          <p:grpSpPr>
            <a:xfrm>
              <a:off x="95066" y="54886"/>
              <a:ext cx="2048405" cy="2128765"/>
              <a:chOff x="95066" y="54886"/>
              <a:chExt cx="2048404" cy="2128763"/>
            </a:xfrm>
          </p:grpSpPr>
          <p:sp>
            <p:nvSpPr>
              <p:cNvPr id="305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6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066" name="Group">
            <a:hlinkClick r:id="rId35" action="ppaction://hlinksldjump"/>
          </p:cNvPr>
          <p:cNvGrpSpPr/>
          <p:nvPr/>
        </p:nvGrpSpPr>
        <p:grpSpPr>
          <a:xfrm>
            <a:off x="4260393" y="5916051"/>
            <a:ext cx="2048405" cy="2128765"/>
            <a:chOff x="95066" y="54886"/>
            <a:chExt cx="2048404" cy="2128763"/>
          </a:xfrm>
        </p:grpSpPr>
        <p:grpSp>
          <p:nvGrpSpPr>
            <p:cNvPr id="3064" name="Group"/>
            <p:cNvGrpSpPr/>
            <p:nvPr/>
          </p:nvGrpSpPr>
          <p:grpSpPr>
            <a:xfrm>
              <a:off x="95066" y="54886"/>
              <a:ext cx="2048405" cy="2128765"/>
              <a:chOff x="95066" y="54886"/>
              <a:chExt cx="2048404" cy="2128763"/>
            </a:xfrm>
          </p:grpSpPr>
          <p:sp>
            <p:nvSpPr>
              <p:cNvPr id="306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6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071" name="Group">
            <a:hlinkClick r:id="rId36" action="ppaction://hlinksldjump"/>
          </p:cNvPr>
          <p:cNvGrpSpPr/>
          <p:nvPr/>
        </p:nvGrpSpPr>
        <p:grpSpPr>
          <a:xfrm>
            <a:off x="4311193" y="7723967"/>
            <a:ext cx="2048405" cy="2128765"/>
            <a:chOff x="95066" y="54886"/>
            <a:chExt cx="2048404" cy="2128763"/>
          </a:xfrm>
        </p:grpSpPr>
        <p:grpSp>
          <p:nvGrpSpPr>
            <p:cNvPr id="3069" name="Group"/>
            <p:cNvGrpSpPr/>
            <p:nvPr/>
          </p:nvGrpSpPr>
          <p:grpSpPr>
            <a:xfrm>
              <a:off x="95066" y="54886"/>
              <a:ext cx="2048405" cy="2128765"/>
              <a:chOff x="95066" y="54886"/>
              <a:chExt cx="2048404" cy="2128763"/>
            </a:xfrm>
          </p:grpSpPr>
          <p:sp>
            <p:nvSpPr>
              <p:cNvPr id="306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7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076" name="Group">
            <a:hlinkClick r:id="rId37" action="ppaction://hlinksldjump"/>
          </p:cNvPr>
          <p:cNvGrpSpPr/>
          <p:nvPr/>
        </p:nvGrpSpPr>
        <p:grpSpPr>
          <a:xfrm>
            <a:off x="5953431" y="6789619"/>
            <a:ext cx="2048405" cy="2128764"/>
            <a:chOff x="95066" y="54886"/>
            <a:chExt cx="2048404" cy="2128763"/>
          </a:xfrm>
        </p:grpSpPr>
        <p:grpSp>
          <p:nvGrpSpPr>
            <p:cNvPr id="3074" name="Group"/>
            <p:cNvGrpSpPr/>
            <p:nvPr/>
          </p:nvGrpSpPr>
          <p:grpSpPr>
            <a:xfrm>
              <a:off x="95066" y="54886"/>
              <a:ext cx="2048405" cy="2128765"/>
              <a:chOff x="95066" y="54886"/>
              <a:chExt cx="2048404" cy="2128763"/>
            </a:xfrm>
          </p:grpSpPr>
          <p:sp>
            <p:nvSpPr>
              <p:cNvPr id="307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7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081" name="Group">
            <a:hlinkClick r:id="rId38" action="ppaction://hlinksldjump"/>
          </p:cNvPr>
          <p:cNvGrpSpPr/>
          <p:nvPr/>
        </p:nvGrpSpPr>
        <p:grpSpPr>
          <a:xfrm>
            <a:off x="7682552" y="7723967"/>
            <a:ext cx="2048405" cy="2128765"/>
            <a:chOff x="95066" y="54886"/>
            <a:chExt cx="2048404" cy="2128763"/>
          </a:xfrm>
        </p:grpSpPr>
        <p:grpSp>
          <p:nvGrpSpPr>
            <p:cNvPr id="3079" name="Group"/>
            <p:cNvGrpSpPr/>
            <p:nvPr/>
          </p:nvGrpSpPr>
          <p:grpSpPr>
            <a:xfrm>
              <a:off x="95066" y="54886"/>
              <a:ext cx="2048405" cy="2128765"/>
              <a:chOff x="95066" y="54886"/>
              <a:chExt cx="2048404" cy="2128763"/>
            </a:xfrm>
          </p:grpSpPr>
          <p:sp>
            <p:nvSpPr>
              <p:cNvPr id="307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8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086" name="Group">
            <a:hlinkClick r:id="rId39" action="ppaction://hlinksldjump"/>
          </p:cNvPr>
          <p:cNvGrpSpPr/>
          <p:nvPr/>
        </p:nvGrpSpPr>
        <p:grpSpPr>
          <a:xfrm>
            <a:off x="9402487" y="6815019"/>
            <a:ext cx="2048405" cy="2128764"/>
            <a:chOff x="95066" y="54886"/>
            <a:chExt cx="2048404" cy="2128763"/>
          </a:xfrm>
        </p:grpSpPr>
        <p:grpSp>
          <p:nvGrpSpPr>
            <p:cNvPr id="3084" name="Group"/>
            <p:cNvGrpSpPr/>
            <p:nvPr/>
          </p:nvGrpSpPr>
          <p:grpSpPr>
            <a:xfrm>
              <a:off x="95066" y="54886"/>
              <a:ext cx="2048405" cy="2128765"/>
              <a:chOff x="95066" y="54886"/>
              <a:chExt cx="2048404" cy="2128763"/>
            </a:xfrm>
          </p:grpSpPr>
          <p:sp>
            <p:nvSpPr>
              <p:cNvPr id="308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8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091" name="Group">
            <a:hlinkClick r:id="rId40" action="ppaction://hlinksldjump"/>
          </p:cNvPr>
          <p:cNvGrpSpPr/>
          <p:nvPr/>
        </p:nvGrpSpPr>
        <p:grpSpPr>
          <a:xfrm>
            <a:off x="5953431" y="5114113"/>
            <a:ext cx="2048405" cy="2128765"/>
            <a:chOff x="95066" y="54886"/>
            <a:chExt cx="2048404" cy="2128763"/>
          </a:xfrm>
        </p:grpSpPr>
        <p:grpSp>
          <p:nvGrpSpPr>
            <p:cNvPr id="3089" name="Group"/>
            <p:cNvGrpSpPr/>
            <p:nvPr/>
          </p:nvGrpSpPr>
          <p:grpSpPr>
            <a:xfrm>
              <a:off x="95066" y="54886"/>
              <a:ext cx="2048405" cy="2128765"/>
              <a:chOff x="95066" y="54886"/>
              <a:chExt cx="2048404" cy="2128763"/>
            </a:xfrm>
          </p:grpSpPr>
          <p:sp>
            <p:nvSpPr>
              <p:cNvPr id="308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9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096" name="Group">
            <a:hlinkClick r:id="rId41" action="ppaction://hlinksldjump"/>
          </p:cNvPr>
          <p:cNvGrpSpPr/>
          <p:nvPr/>
        </p:nvGrpSpPr>
        <p:grpSpPr>
          <a:xfrm>
            <a:off x="7631752" y="4214339"/>
            <a:ext cx="2048405" cy="2128765"/>
            <a:chOff x="95066" y="54886"/>
            <a:chExt cx="2048404" cy="2128763"/>
          </a:xfrm>
        </p:grpSpPr>
        <p:grpSp>
          <p:nvGrpSpPr>
            <p:cNvPr id="3094" name="Group"/>
            <p:cNvGrpSpPr/>
            <p:nvPr/>
          </p:nvGrpSpPr>
          <p:grpSpPr>
            <a:xfrm>
              <a:off x="95066" y="54886"/>
              <a:ext cx="2048405" cy="2128765"/>
              <a:chOff x="95066" y="54886"/>
              <a:chExt cx="2048404" cy="2128763"/>
            </a:xfrm>
          </p:grpSpPr>
          <p:sp>
            <p:nvSpPr>
              <p:cNvPr id="309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09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101" name="Group">
            <a:hlinkClick r:id="rId42" action="ppaction://hlinksldjump"/>
          </p:cNvPr>
          <p:cNvGrpSpPr/>
          <p:nvPr/>
        </p:nvGrpSpPr>
        <p:grpSpPr>
          <a:xfrm>
            <a:off x="7619052" y="5953345"/>
            <a:ext cx="2048405" cy="2128765"/>
            <a:chOff x="95066" y="54886"/>
            <a:chExt cx="2048404" cy="2128763"/>
          </a:xfrm>
        </p:grpSpPr>
        <p:grpSp>
          <p:nvGrpSpPr>
            <p:cNvPr id="3099" name="Group"/>
            <p:cNvGrpSpPr/>
            <p:nvPr/>
          </p:nvGrpSpPr>
          <p:grpSpPr>
            <a:xfrm>
              <a:off x="95066" y="54886"/>
              <a:ext cx="2048405" cy="2128765"/>
              <a:chOff x="95066" y="54886"/>
              <a:chExt cx="2048404" cy="2128763"/>
            </a:xfrm>
          </p:grpSpPr>
          <p:sp>
            <p:nvSpPr>
              <p:cNvPr id="309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0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10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106" name="Group">
            <a:hlinkClick r:id="rId43" action="ppaction://hlinksldjump"/>
          </p:cNvPr>
          <p:cNvGrpSpPr/>
          <p:nvPr/>
        </p:nvGrpSpPr>
        <p:grpSpPr>
          <a:xfrm>
            <a:off x="9402487" y="5126813"/>
            <a:ext cx="2048405" cy="2128765"/>
            <a:chOff x="95066" y="54886"/>
            <a:chExt cx="2048404" cy="2128763"/>
          </a:xfrm>
        </p:grpSpPr>
        <p:grpSp>
          <p:nvGrpSpPr>
            <p:cNvPr id="3104" name="Group"/>
            <p:cNvGrpSpPr/>
            <p:nvPr/>
          </p:nvGrpSpPr>
          <p:grpSpPr>
            <a:xfrm>
              <a:off x="95066" y="54886"/>
              <a:ext cx="2048405" cy="2128765"/>
              <a:chOff x="95066" y="54886"/>
              <a:chExt cx="2048404" cy="2128763"/>
            </a:xfrm>
          </p:grpSpPr>
          <p:sp>
            <p:nvSpPr>
              <p:cNvPr id="310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10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112" name="Group">
            <a:hlinkClick r:id="rId44" action="ppaction://hlinksldjump"/>
          </p:cNvPr>
          <p:cNvGrpSpPr/>
          <p:nvPr/>
        </p:nvGrpSpPr>
        <p:grpSpPr>
          <a:xfrm>
            <a:off x="4250577" y="2414126"/>
            <a:ext cx="2169637" cy="1897485"/>
            <a:chOff x="0" y="0"/>
            <a:chExt cx="2169636" cy="1897484"/>
          </a:xfrm>
        </p:grpSpPr>
        <p:grpSp>
          <p:nvGrpSpPr>
            <p:cNvPr id="3109" name="Group"/>
            <p:cNvGrpSpPr/>
            <p:nvPr/>
          </p:nvGrpSpPr>
          <p:grpSpPr>
            <a:xfrm>
              <a:off x="0" y="0"/>
              <a:ext cx="2169637" cy="1897485"/>
              <a:chOff x="0" y="0"/>
              <a:chExt cx="2169636" cy="1897484"/>
            </a:xfrm>
          </p:grpSpPr>
          <p:sp>
            <p:nvSpPr>
              <p:cNvPr id="310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0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11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11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3118" name="Group">
            <a:hlinkClick r:id="rId46" action="ppaction://hlinksldjump"/>
          </p:cNvPr>
          <p:cNvGrpSpPr/>
          <p:nvPr/>
        </p:nvGrpSpPr>
        <p:grpSpPr>
          <a:xfrm>
            <a:off x="5784800" y="8909829"/>
            <a:ext cx="2385668" cy="1945927"/>
            <a:chOff x="0" y="0"/>
            <a:chExt cx="2385666" cy="1945926"/>
          </a:xfrm>
        </p:grpSpPr>
        <p:sp>
          <p:nvSpPr>
            <p:cNvPr id="311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1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1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11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11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0" name="Rectangle"/>
          <p:cNvSpPr/>
          <p:nvPr/>
        </p:nvSpPr>
        <p:spPr>
          <a:xfrm>
            <a:off x="2391609" y="316006"/>
            <a:ext cx="11148888" cy="6117580"/>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121" name="Callout"/>
          <p:cNvSpPr/>
          <p:nvPr/>
        </p:nvSpPr>
        <p:spPr>
          <a:xfrm rot="5400000">
            <a:off x="6334918" y="1351659"/>
            <a:ext cx="2874964" cy="13021072"/>
          </a:xfrm>
          <a:custGeom>
            <a:avLst/>
            <a:gdLst/>
            <a:ahLst/>
            <a:cxnLst>
              <a:cxn ang="0">
                <a:pos x="wd2" y="hd2"/>
              </a:cxn>
              <a:cxn ang="5400000">
                <a:pos x="wd2" y="hd2"/>
              </a:cxn>
              <a:cxn ang="10800000">
                <a:pos x="wd2" y="hd2"/>
              </a:cxn>
              <a:cxn ang="16200000">
                <a:pos x="wd2" y="hd2"/>
              </a:cxn>
            </a:cxnLst>
            <a:rect l="0" t="0" r="r" b="b"/>
            <a:pathLst>
              <a:path w="21600" h="21600" extrusionOk="0">
                <a:moveTo>
                  <a:pt x="3882" y="0"/>
                </a:moveTo>
                <a:cubicBezTo>
                  <a:pt x="3619" y="0"/>
                  <a:pt x="3405" y="47"/>
                  <a:pt x="3405" y="105"/>
                </a:cubicBezTo>
                <a:lnTo>
                  <a:pt x="3405" y="16983"/>
                </a:lnTo>
                <a:lnTo>
                  <a:pt x="0" y="18121"/>
                </a:lnTo>
                <a:lnTo>
                  <a:pt x="3405" y="19260"/>
                </a:lnTo>
                <a:lnTo>
                  <a:pt x="3405" y="21495"/>
                </a:lnTo>
                <a:cubicBezTo>
                  <a:pt x="3405" y="21553"/>
                  <a:pt x="3619" y="21600"/>
                  <a:pt x="3882" y="21600"/>
                </a:cubicBezTo>
                <a:lnTo>
                  <a:pt x="21123" y="21600"/>
                </a:lnTo>
                <a:cubicBezTo>
                  <a:pt x="21386" y="21600"/>
                  <a:pt x="21600" y="21553"/>
                  <a:pt x="21600" y="21495"/>
                </a:cubicBezTo>
                <a:lnTo>
                  <a:pt x="21600" y="105"/>
                </a:lnTo>
                <a:cubicBezTo>
                  <a:pt x="21600" y="47"/>
                  <a:pt x="21386" y="0"/>
                  <a:pt x="21123" y="0"/>
                </a:cubicBezTo>
                <a:lnTo>
                  <a:pt x="3882"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3122" name="Discussion.png" descr="Discussion.png"/>
          <p:cNvPicPr>
            <a:picLocks noChangeAspect="1"/>
          </p:cNvPicPr>
          <p:nvPr/>
        </p:nvPicPr>
        <p:blipFill>
          <a:blip r:embed="rId2"/>
          <a:srcRect b="11954"/>
          <a:stretch>
            <a:fillRect/>
          </a:stretch>
        </p:blipFill>
        <p:spPr>
          <a:xfrm>
            <a:off x="2760067" y="380485"/>
            <a:ext cx="10024815" cy="5884292"/>
          </a:xfrm>
          <a:prstGeom prst="rect">
            <a:avLst/>
          </a:prstGeom>
          <a:ln w="12700">
            <a:miter lim="400000"/>
          </a:ln>
        </p:spPr>
      </p:pic>
      <p:sp>
        <p:nvSpPr>
          <p:cNvPr id="3123" name="Subjective measure, 0-3, of how much group discussion there was while…"/>
          <p:cNvSpPr txBox="1"/>
          <p:nvPr/>
        </p:nvSpPr>
        <p:spPr>
          <a:xfrm>
            <a:off x="1731750" y="6905478"/>
            <a:ext cx="11987256" cy="232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spcBef>
                <a:spcPts val="1200"/>
              </a:spcBef>
              <a:defRPr sz="2867" b="0" i="1">
                <a:solidFill>
                  <a:srgbClr val="000000"/>
                </a:solidFill>
                <a:latin typeface="Arial"/>
                <a:ea typeface="Arial"/>
                <a:cs typeface="Arial"/>
                <a:sym typeface="Arial"/>
              </a:defRPr>
            </a:pPr>
            <a:r>
              <a:rPr dirty="0"/>
              <a:t>Subjective measure, 0-3, of how much group discussion there was while </a:t>
            </a:r>
          </a:p>
          <a:p>
            <a:pPr algn="l" defTabSz="457200">
              <a:spcBef>
                <a:spcPts val="1200"/>
              </a:spcBef>
              <a:defRPr sz="2867" b="0" i="1">
                <a:solidFill>
                  <a:srgbClr val="000000"/>
                </a:solidFill>
                <a:latin typeface="Arial"/>
                <a:ea typeface="Arial"/>
                <a:cs typeface="Arial"/>
                <a:sym typeface="Arial"/>
              </a:defRPr>
            </a:pPr>
            <a:r>
              <a:rPr dirty="0"/>
              <a:t>working on a task. </a:t>
            </a:r>
            <a:endParaRPr i="0" dirty="0">
              <a:latin typeface="Times"/>
              <a:ea typeface="Times"/>
              <a:cs typeface="Times"/>
              <a:sym typeface="Times"/>
            </a:endParaRPr>
          </a:p>
          <a:p>
            <a:pPr algn="l" defTabSz="457200">
              <a:spcBef>
                <a:spcPts val="1200"/>
              </a:spcBef>
              <a:defRPr sz="2867" b="0">
                <a:solidFill>
                  <a:srgbClr val="000000"/>
                </a:solidFill>
                <a:latin typeface="Arial"/>
                <a:ea typeface="Arial"/>
                <a:cs typeface="Arial"/>
                <a:sym typeface="Arial"/>
              </a:defRPr>
            </a:pPr>
            <a:r>
              <a:rPr dirty="0"/>
              <a:t>0 → No discussion </a:t>
            </a:r>
            <a:endParaRPr dirty="0">
              <a:latin typeface="Times"/>
              <a:ea typeface="Times"/>
              <a:cs typeface="Times"/>
              <a:sym typeface="Times"/>
            </a:endParaRPr>
          </a:p>
          <a:p>
            <a:pPr algn="l" defTabSz="457200">
              <a:spcBef>
                <a:spcPts val="1200"/>
              </a:spcBef>
              <a:defRPr sz="2867" b="0">
                <a:solidFill>
                  <a:srgbClr val="000000"/>
                </a:solidFill>
                <a:latin typeface="Arial"/>
                <a:ea typeface="Arial"/>
                <a:cs typeface="Arial"/>
                <a:sym typeface="Arial"/>
              </a:defRPr>
            </a:pPr>
            <a:r>
              <a:rPr dirty="0"/>
              <a:t>3 → Plenty of discussion involving every member of the group </a:t>
            </a:r>
            <a:endParaRPr sz="1200" dirty="0">
              <a:latin typeface="Times"/>
              <a:ea typeface="Times"/>
              <a:cs typeface="Times"/>
              <a:sym typeface="Times"/>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12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142" name="Group"/>
          <p:cNvGrpSpPr/>
          <p:nvPr/>
        </p:nvGrpSpPr>
        <p:grpSpPr>
          <a:xfrm>
            <a:off x="4598968" y="194313"/>
            <a:ext cx="6926752" cy="3990196"/>
            <a:chOff x="0" y="0"/>
            <a:chExt cx="6926751" cy="3990195"/>
          </a:xfrm>
        </p:grpSpPr>
        <p:grpSp>
          <p:nvGrpSpPr>
            <p:cNvPr id="3130" name="Group"/>
            <p:cNvGrpSpPr/>
            <p:nvPr/>
          </p:nvGrpSpPr>
          <p:grpSpPr>
            <a:xfrm>
              <a:off x="1731981" y="2219701"/>
              <a:ext cx="1394477" cy="1007749"/>
              <a:chOff x="0" y="0"/>
              <a:chExt cx="1394475" cy="1007747"/>
            </a:xfrm>
          </p:grpSpPr>
          <p:pic>
            <p:nvPicPr>
              <p:cNvPr id="312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312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312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3134" name="Group"/>
            <p:cNvGrpSpPr/>
            <p:nvPr/>
          </p:nvGrpSpPr>
          <p:grpSpPr>
            <a:xfrm rot="1740000">
              <a:off x="5382369" y="1992850"/>
              <a:ext cx="409357" cy="1018415"/>
              <a:chOff x="0" y="0"/>
              <a:chExt cx="409355" cy="1018414"/>
            </a:xfrm>
          </p:grpSpPr>
          <p:pic>
            <p:nvPicPr>
              <p:cNvPr id="313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313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313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313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3138" name="Group"/>
            <p:cNvGrpSpPr/>
            <p:nvPr/>
          </p:nvGrpSpPr>
          <p:grpSpPr>
            <a:xfrm>
              <a:off x="0" y="0"/>
              <a:ext cx="3766481" cy="2064086"/>
              <a:chOff x="0" y="0"/>
              <a:chExt cx="3766480" cy="2064085"/>
            </a:xfrm>
          </p:grpSpPr>
          <p:sp>
            <p:nvSpPr>
              <p:cNvPr id="313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3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141" name="Group"/>
            <p:cNvGrpSpPr/>
            <p:nvPr/>
          </p:nvGrpSpPr>
          <p:grpSpPr>
            <a:xfrm>
              <a:off x="3524927" y="327466"/>
              <a:ext cx="3401825" cy="1507205"/>
              <a:chOff x="0" y="0"/>
              <a:chExt cx="3401824" cy="1507204"/>
            </a:xfrm>
          </p:grpSpPr>
          <p:sp>
            <p:nvSpPr>
              <p:cNvPr id="313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4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146" name="Group">
            <a:hlinkClick r:id="rId5" action="ppaction://hlinksldjump"/>
          </p:cNvPr>
          <p:cNvGrpSpPr/>
          <p:nvPr/>
        </p:nvGrpSpPr>
        <p:grpSpPr>
          <a:xfrm>
            <a:off x="248972" y="1253663"/>
            <a:ext cx="2361958" cy="1246350"/>
            <a:chOff x="0" y="0"/>
            <a:chExt cx="2361957" cy="1246348"/>
          </a:xfrm>
        </p:grpSpPr>
        <p:sp>
          <p:nvSpPr>
            <p:cNvPr id="314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14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14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153" name="Group">
            <a:hlinkClick r:id="rId7" action="ppaction://hlinksldjump"/>
          </p:cNvPr>
          <p:cNvGrpSpPr/>
          <p:nvPr/>
        </p:nvGrpSpPr>
        <p:grpSpPr>
          <a:xfrm>
            <a:off x="189513" y="2599489"/>
            <a:ext cx="3401825" cy="2811109"/>
            <a:chOff x="0" y="0"/>
            <a:chExt cx="3401824" cy="2811108"/>
          </a:xfrm>
        </p:grpSpPr>
        <p:grpSp>
          <p:nvGrpSpPr>
            <p:cNvPr id="3151" name="Group"/>
            <p:cNvGrpSpPr/>
            <p:nvPr/>
          </p:nvGrpSpPr>
          <p:grpSpPr>
            <a:xfrm>
              <a:off x="1324443" y="0"/>
              <a:ext cx="1997007" cy="1507205"/>
              <a:chOff x="0" y="0"/>
              <a:chExt cx="1997006" cy="1507204"/>
            </a:xfrm>
          </p:grpSpPr>
          <p:sp>
            <p:nvSpPr>
              <p:cNvPr id="314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150" name="Group"/>
              <p:cNvGrpSpPr/>
              <p:nvPr/>
            </p:nvGrpSpPr>
            <p:grpSpPr>
              <a:xfrm>
                <a:off x="66857" y="52855"/>
                <a:ext cx="1863292" cy="1401495"/>
                <a:chOff x="0" y="0"/>
                <a:chExt cx="1863291" cy="1401493"/>
              </a:xfrm>
            </p:grpSpPr>
            <p:sp>
              <p:nvSpPr>
                <p:cNvPr id="314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4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15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15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157" name="Group">
            <a:hlinkClick r:id="rId12" action="ppaction://hlinksldjump"/>
          </p:cNvPr>
          <p:cNvGrpSpPr/>
          <p:nvPr/>
        </p:nvGrpSpPr>
        <p:grpSpPr>
          <a:xfrm>
            <a:off x="189513" y="5717856"/>
            <a:ext cx="3401825" cy="2534656"/>
            <a:chOff x="0" y="0"/>
            <a:chExt cx="3401824" cy="2534654"/>
          </a:xfrm>
        </p:grpSpPr>
        <p:pic>
          <p:nvPicPr>
            <p:cNvPr id="315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15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160" name="Group">
            <a:hlinkClick r:id="rId15" action="ppaction://hlinksldjump"/>
          </p:cNvPr>
          <p:cNvGrpSpPr/>
          <p:nvPr/>
        </p:nvGrpSpPr>
        <p:grpSpPr>
          <a:xfrm>
            <a:off x="463307" y="8448038"/>
            <a:ext cx="2848362" cy="1160401"/>
            <a:chOff x="0" y="0"/>
            <a:chExt cx="2848360" cy="1160400"/>
          </a:xfrm>
        </p:grpSpPr>
        <p:sp>
          <p:nvSpPr>
            <p:cNvPr id="315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15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165" name="Group">
            <a:hlinkClick r:id="rId17" action="ppaction://hlinksldjump"/>
          </p:cNvPr>
          <p:cNvGrpSpPr/>
          <p:nvPr/>
        </p:nvGrpSpPr>
        <p:grpSpPr>
          <a:xfrm>
            <a:off x="11863020" y="264307"/>
            <a:ext cx="3452469" cy="1525954"/>
            <a:chOff x="0" y="0"/>
            <a:chExt cx="3452467" cy="1525953"/>
          </a:xfrm>
        </p:grpSpPr>
        <p:sp>
          <p:nvSpPr>
            <p:cNvPr id="316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16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6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16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168" name="Group">
            <a:hlinkClick r:id="rId18" action="ppaction://hlinksldjump"/>
          </p:cNvPr>
          <p:cNvGrpSpPr/>
          <p:nvPr/>
        </p:nvGrpSpPr>
        <p:grpSpPr>
          <a:xfrm>
            <a:off x="13461063" y="7527382"/>
            <a:ext cx="1966146" cy="932632"/>
            <a:chOff x="0" y="0"/>
            <a:chExt cx="1966145" cy="932630"/>
          </a:xfrm>
        </p:grpSpPr>
        <p:sp>
          <p:nvSpPr>
            <p:cNvPr id="316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6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171" name="Group">
            <a:hlinkClick r:id="rId20" action="ppaction://hlinksldjump"/>
          </p:cNvPr>
          <p:cNvGrpSpPr/>
          <p:nvPr/>
        </p:nvGrpSpPr>
        <p:grpSpPr>
          <a:xfrm>
            <a:off x="11870117" y="8615740"/>
            <a:ext cx="1966146" cy="961761"/>
            <a:chOff x="0" y="0"/>
            <a:chExt cx="1966145" cy="961760"/>
          </a:xfrm>
        </p:grpSpPr>
        <p:sp>
          <p:nvSpPr>
            <p:cNvPr id="316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7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174" name="Group">
            <a:hlinkClick r:id="rId22" action="ppaction://hlinksldjump"/>
          </p:cNvPr>
          <p:cNvGrpSpPr/>
          <p:nvPr/>
        </p:nvGrpSpPr>
        <p:grpSpPr>
          <a:xfrm>
            <a:off x="13461063" y="5325855"/>
            <a:ext cx="1966146" cy="901537"/>
            <a:chOff x="0" y="0"/>
            <a:chExt cx="1966145" cy="901535"/>
          </a:xfrm>
        </p:grpSpPr>
        <p:sp>
          <p:nvSpPr>
            <p:cNvPr id="317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7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177" name="Group">
            <a:hlinkClick r:id="rId24" action="ppaction://hlinksldjump"/>
          </p:cNvPr>
          <p:cNvGrpSpPr/>
          <p:nvPr/>
        </p:nvGrpSpPr>
        <p:grpSpPr>
          <a:xfrm>
            <a:off x="11863020" y="6434341"/>
            <a:ext cx="1966146" cy="889806"/>
            <a:chOff x="0" y="0"/>
            <a:chExt cx="1966145" cy="889804"/>
          </a:xfrm>
        </p:grpSpPr>
        <p:sp>
          <p:nvSpPr>
            <p:cNvPr id="317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7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180" name="Group">
            <a:hlinkClick r:id="rId26" action="ppaction://hlinksldjump"/>
          </p:cNvPr>
          <p:cNvGrpSpPr/>
          <p:nvPr/>
        </p:nvGrpSpPr>
        <p:grpSpPr>
          <a:xfrm>
            <a:off x="11847770" y="4241302"/>
            <a:ext cx="1966146" cy="894018"/>
            <a:chOff x="0" y="0"/>
            <a:chExt cx="1966145" cy="894016"/>
          </a:xfrm>
        </p:grpSpPr>
        <p:sp>
          <p:nvSpPr>
            <p:cNvPr id="317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7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183" name="Group">
            <a:hlinkClick r:id="rId28" action="ppaction://hlinksldjump"/>
          </p:cNvPr>
          <p:cNvGrpSpPr/>
          <p:nvPr/>
        </p:nvGrpSpPr>
        <p:grpSpPr>
          <a:xfrm>
            <a:off x="11847770" y="2041331"/>
            <a:ext cx="1966146" cy="924482"/>
            <a:chOff x="0" y="0"/>
            <a:chExt cx="1966145" cy="924480"/>
          </a:xfrm>
        </p:grpSpPr>
        <p:sp>
          <p:nvSpPr>
            <p:cNvPr id="318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8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186" name="Group">
            <a:hlinkClick r:id="rId30" action="ppaction://hlinksldjump"/>
          </p:cNvPr>
          <p:cNvGrpSpPr/>
          <p:nvPr/>
        </p:nvGrpSpPr>
        <p:grpSpPr>
          <a:xfrm>
            <a:off x="13379656" y="3149230"/>
            <a:ext cx="1966146" cy="894018"/>
            <a:chOff x="0" y="0"/>
            <a:chExt cx="1966145" cy="894017"/>
          </a:xfrm>
        </p:grpSpPr>
        <p:sp>
          <p:nvSpPr>
            <p:cNvPr id="318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18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191" name="Group">
            <a:hlinkClick r:id="rId32" action="ppaction://hlinksldjump"/>
          </p:cNvPr>
          <p:cNvGrpSpPr/>
          <p:nvPr/>
        </p:nvGrpSpPr>
        <p:grpSpPr>
          <a:xfrm>
            <a:off x="5953431" y="3451036"/>
            <a:ext cx="2048405" cy="2128765"/>
            <a:chOff x="95066" y="54886"/>
            <a:chExt cx="2048404" cy="2128763"/>
          </a:xfrm>
        </p:grpSpPr>
        <p:grpSp>
          <p:nvGrpSpPr>
            <p:cNvPr id="3189" name="Group"/>
            <p:cNvGrpSpPr/>
            <p:nvPr/>
          </p:nvGrpSpPr>
          <p:grpSpPr>
            <a:xfrm>
              <a:off x="95066" y="54886"/>
              <a:ext cx="2048405" cy="2128765"/>
              <a:chOff x="95066" y="54886"/>
              <a:chExt cx="2048404" cy="2128763"/>
            </a:xfrm>
          </p:grpSpPr>
          <p:sp>
            <p:nvSpPr>
              <p:cNvPr id="318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19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196" name="Group">
            <a:hlinkClick r:id="rId33" action="ppaction://hlinksldjump"/>
          </p:cNvPr>
          <p:cNvGrpSpPr/>
          <p:nvPr/>
        </p:nvGrpSpPr>
        <p:grpSpPr>
          <a:xfrm>
            <a:off x="4260393" y="4124136"/>
            <a:ext cx="2048405" cy="2128765"/>
            <a:chOff x="95066" y="54886"/>
            <a:chExt cx="2048404" cy="2128763"/>
          </a:xfrm>
        </p:grpSpPr>
        <p:grpSp>
          <p:nvGrpSpPr>
            <p:cNvPr id="3194" name="Group"/>
            <p:cNvGrpSpPr/>
            <p:nvPr/>
          </p:nvGrpSpPr>
          <p:grpSpPr>
            <a:xfrm>
              <a:off x="95066" y="54886"/>
              <a:ext cx="2048405" cy="2128765"/>
              <a:chOff x="95066" y="54886"/>
              <a:chExt cx="2048404" cy="2128763"/>
            </a:xfrm>
          </p:grpSpPr>
          <p:sp>
            <p:nvSpPr>
              <p:cNvPr id="319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19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201" name="Group">
            <a:hlinkClick r:id="rId34" action="ppaction://hlinksldjump"/>
          </p:cNvPr>
          <p:cNvGrpSpPr/>
          <p:nvPr/>
        </p:nvGrpSpPr>
        <p:grpSpPr>
          <a:xfrm>
            <a:off x="9402487" y="3477728"/>
            <a:ext cx="2048405" cy="2128765"/>
            <a:chOff x="95066" y="54886"/>
            <a:chExt cx="2048404" cy="2128763"/>
          </a:xfrm>
        </p:grpSpPr>
        <p:grpSp>
          <p:nvGrpSpPr>
            <p:cNvPr id="3199" name="Group"/>
            <p:cNvGrpSpPr/>
            <p:nvPr/>
          </p:nvGrpSpPr>
          <p:grpSpPr>
            <a:xfrm>
              <a:off x="95066" y="54886"/>
              <a:ext cx="2048405" cy="2128765"/>
              <a:chOff x="95066" y="54886"/>
              <a:chExt cx="2048404" cy="2128763"/>
            </a:xfrm>
          </p:grpSpPr>
          <p:sp>
            <p:nvSpPr>
              <p:cNvPr id="319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1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0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206" name="Group">
            <a:hlinkClick r:id="rId35" action="ppaction://hlinksldjump"/>
          </p:cNvPr>
          <p:cNvGrpSpPr/>
          <p:nvPr/>
        </p:nvGrpSpPr>
        <p:grpSpPr>
          <a:xfrm>
            <a:off x="4260393" y="5916051"/>
            <a:ext cx="2048405" cy="2128765"/>
            <a:chOff x="95066" y="54886"/>
            <a:chExt cx="2048404" cy="2128763"/>
          </a:xfrm>
        </p:grpSpPr>
        <p:grpSp>
          <p:nvGrpSpPr>
            <p:cNvPr id="3204" name="Group"/>
            <p:cNvGrpSpPr/>
            <p:nvPr/>
          </p:nvGrpSpPr>
          <p:grpSpPr>
            <a:xfrm>
              <a:off x="95066" y="54886"/>
              <a:ext cx="2048405" cy="2128765"/>
              <a:chOff x="95066" y="54886"/>
              <a:chExt cx="2048404" cy="2128763"/>
            </a:xfrm>
          </p:grpSpPr>
          <p:sp>
            <p:nvSpPr>
              <p:cNvPr id="320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0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211" name="Group">
            <a:hlinkClick r:id="rId36" action="ppaction://hlinksldjump"/>
          </p:cNvPr>
          <p:cNvGrpSpPr/>
          <p:nvPr/>
        </p:nvGrpSpPr>
        <p:grpSpPr>
          <a:xfrm>
            <a:off x="4311193" y="7723967"/>
            <a:ext cx="2048405" cy="2128765"/>
            <a:chOff x="95066" y="54886"/>
            <a:chExt cx="2048404" cy="2128763"/>
          </a:xfrm>
        </p:grpSpPr>
        <p:grpSp>
          <p:nvGrpSpPr>
            <p:cNvPr id="3209" name="Group"/>
            <p:cNvGrpSpPr/>
            <p:nvPr/>
          </p:nvGrpSpPr>
          <p:grpSpPr>
            <a:xfrm>
              <a:off x="95066" y="54886"/>
              <a:ext cx="2048405" cy="2128765"/>
              <a:chOff x="95066" y="54886"/>
              <a:chExt cx="2048404" cy="2128763"/>
            </a:xfrm>
          </p:grpSpPr>
          <p:sp>
            <p:nvSpPr>
              <p:cNvPr id="320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1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216" name="Group">
            <a:hlinkClick r:id="rId37" action="ppaction://hlinksldjump"/>
          </p:cNvPr>
          <p:cNvGrpSpPr/>
          <p:nvPr/>
        </p:nvGrpSpPr>
        <p:grpSpPr>
          <a:xfrm>
            <a:off x="5953431" y="6789619"/>
            <a:ext cx="2048405" cy="2128764"/>
            <a:chOff x="95066" y="54886"/>
            <a:chExt cx="2048404" cy="2128763"/>
          </a:xfrm>
        </p:grpSpPr>
        <p:grpSp>
          <p:nvGrpSpPr>
            <p:cNvPr id="3214" name="Group"/>
            <p:cNvGrpSpPr/>
            <p:nvPr/>
          </p:nvGrpSpPr>
          <p:grpSpPr>
            <a:xfrm>
              <a:off x="95066" y="54886"/>
              <a:ext cx="2048405" cy="2128765"/>
              <a:chOff x="95066" y="54886"/>
              <a:chExt cx="2048404" cy="2128763"/>
            </a:xfrm>
          </p:grpSpPr>
          <p:sp>
            <p:nvSpPr>
              <p:cNvPr id="321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1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221" name="Group">
            <a:hlinkClick r:id="rId38" action="ppaction://hlinksldjump"/>
          </p:cNvPr>
          <p:cNvGrpSpPr/>
          <p:nvPr/>
        </p:nvGrpSpPr>
        <p:grpSpPr>
          <a:xfrm>
            <a:off x="7682552" y="7723967"/>
            <a:ext cx="2048405" cy="2128765"/>
            <a:chOff x="95066" y="54886"/>
            <a:chExt cx="2048404" cy="2128763"/>
          </a:xfrm>
        </p:grpSpPr>
        <p:grpSp>
          <p:nvGrpSpPr>
            <p:cNvPr id="3219" name="Group"/>
            <p:cNvGrpSpPr/>
            <p:nvPr/>
          </p:nvGrpSpPr>
          <p:grpSpPr>
            <a:xfrm>
              <a:off x="95066" y="54886"/>
              <a:ext cx="2048405" cy="2128765"/>
              <a:chOff x="95066" y="54886"/>
              <a:chExt cx="2048404" cy="2128763"/>
            </a:xfrm>
          </p:grpSpPr>
          <p:sp>
            <p:nvSpPr>
              <p:cNvPr id="321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2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226" name="Group">
            <a:hlinkClick r:id="rId39" action="ppaction://hlinksldjump"/>
          </p:cNvPr>
          <p:cNvGrpSpPr/>
          <p:nvPr/>
        </p:nvGrpSpPr>
        <p:grpSpPr>
          <a:xfrm>
            <a:off x="9402487" y="6815019"/>
            <a:ext cx="2048405" cy="2128764"/>
            <a:chOff x="95066" y="54886"/>
            <a:chExt cx="2048404" cy="2128763"/>
          </a:xfrm>
        </p:grpSpPr>
        <p:grpSp>
          <p:nvGrpSpPr>
            <p:cNvPr id="3224" name="Group"/>
            <p:cNvGrpSpPr/>
            <p:nvPr/>
          </p:nvGrpSpPr>
          <p:grpSpPr>
            <a:xfrm>
              <a:off x="95066" y="54886"/>
              <a:ext cx="2048405" cy="2128765"/>
              <a:chOff x="95066" y="54886"/>
              <a:chExt cx="2048404" cy="2128763"/>
            </a:xfrm>
          </p:grpSpPr>
          <p:sp>
            <p:nvSpPr>
              <p:cNvPr id="322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2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231" name="Group">
            <a:hlinkClick r:id="rId40" action="ppaction://hlinksldjump"/>
          </p:cNvPr>
          <p:cNvGrpSpPr/>
          <p:nvPr/>
        </p:nvGrpSpPr>
        <p:grpSpPr>
          <a:xfrm>
            <a:off x="5953431" y="5114113"/>
            <a:ext cx="2048405" cy="2128765"/>
            <a:chOff x="95066" y="54886"/>
            <a:chExt cx="2048404" cy="2128763"/>
          </a:xfrm>
        </p:grpSpPr>
        <p:grpSp>
          <p:nvGrpSpPr>
            <p:cNvPr id="3229" name="Group"/>
            <p:cNvGrpSpPr/>
            <p:nvPr/>
          </p:nvGrpSpPr>
          <p:grpSpPr>
            <a:xfrm>
              <a:off x="95066" y="54886"/>
              <a:ext cx="2048405" cy="2128765"/>
              <a:chOff x="95066" y="54886"/>
              <a:chExt cx="2048404" cy="2128763"/>
            </a:xfrm>
          </p:grpSpPr>
          <p:sp>
            <p:nvSpPr>
              <p:cNvPr id="322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3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236" name="Group">
            <a:hlinkClick r:id="rId41" action="ppaction://hlinksldjump"/>
          </p:cNvPr>
          <p:cNvGrpSpPr/>
          <p:nvPr/>
        </p:nvGrpSpPr>
        <p:grpSpPr>
          <a:xfrm>
            <a:off x="7631752" y="4214339"/>
            <a:ext cx="2048405" cy="2128765"/>
            <a:chOff x="95066" y="54886"/>
            <a:chExt cx="2048404" cy="2128763"/>
          </a:xfrm>
        </p:grpSpPr>
        <p:grpSp>
          <p:nvGrpSpPr>
            <p:cNvPr id="3234" name="Group"/>
            <p:cNvGrpSpPr/>
            <p:nvPr/>
          </p:nvGrpSpPr>
          <p:grpSpPr>
            <a:xfrm>
              <a:off x="95066" y="54886"/>
              <a:ext cx="2048405" cy="2128765"/>
              <a:chOff x="95066" y="54886"/>
              <a:chExt cx="2048404" cy="2128763"/>
            </a:xfrm>
          </p:grpSpPr>
          <p:sp>
            <p:nvSpPr>
              <p:cNvPr id="323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3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241" name="Group">
            <a:hlinkClick r:id="rId42" action="ppaction://hlinksldjump"/>
          </p:cNvPr>
          <p:cNvGrpSpPr/>
          <p:nvPr/>
        </p:nvGrpSpPr>
        <p:grpSpPr>
          <a:xfrm>
            <a:off x="7619052" y="5953345"/>
            <a:ext cx="2048405" cy="2128765"/>
            <a:chOff x="95066" y="54886"/>
            <a:chExt cx="2048404" cy="2128763"/>
          </a:xfrm>
        </p:grpSpPr>
        <p:grpSp>
          <p:nvGrpSpPr>
            <p:cNvPr id="3239" name="Group"/>
            <p:cNvGrpSpPr/>
            <p:nvPr/>
          </p:nvGrpSpPr>
          <p:grpSpPr>
            <a:xfrm>
              <a:off x="95066" y="54886"/>
              <a:ext cx="2048405" cy="2128765"/>
              <a:chOff x="95066" y="54886"/>
              <a:chExt cx="2048404" cy="2128763"/>
            </a:xfrm>
          </p:grpSpPr>
          <p:sp>
            <p:nvSpPr>
              <p:cNvPr id="323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4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246" name="Group">
            <a:hlinkClick r:id="rId43" action="ppaction://hlinksldjump"/>
          </p:cNvPr>
          <p:cNvGrpSpPr/>
          <p:nvPr/>
        </p:nvGrpSpPr>
        <p:grpSpPr>
          <a:xfrm>
            <a:off x="9402487" y="5126813"/>
            <a:ext cx="2048405" cy="2128765"/>
            <a:chOff x="95066" y="54886"/>
            <a:chExt cx="2048404" cy="2128763"/>
          </a:xfrm>
        </p:grpSpPr>
        <p:grpSp>
          <p:nvGrpSpPr>
            <p:cNvPr id="3244" name="Group"/>
            <p:cNvGrpSpPr/>
            <p:nvPr/>
          </p:nvGrpSpPr>
          <p:grpSpPr>
            <a:xfrm>
              <a:off x="95066" y="54886"/>
              <a:ext cx="2048405" cy="2128765"/>
              <a:chOff x="95066" y="54886"/>
              <a:chExt cx="2048404" cy="2128763"/>
            </a:xfrm>
          </p:grpSpPr>
          <p:sp>
            <p:nvSpPr>
              <p:cNvPr id="324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4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252" name="Group">
            <a:hlinkClick r:id="rId44" action="ppaction://hlinksldjump"/>
          </p:cNvPr>
          <p:cNvGrpSpPr/>
          <p:nvPr/>
        </p:nvGrpSpPr>
        <p:grpSpPr>
          <a:xfrm>
            <a:off x="4250577" y="2414126"/>
            <a:ext cx="2169637" cy="1897485"/>
            <a:chOff x="0" y="0"/>
            <a:chExt cx="2169636" cy="1897484"/>
          </a:xfrm>
        </p:grpSpPr>
        <p:grpSp>
          <p:nvGrpSpPr>
            <p:cNvPr id="3249" name="Group"/>
            <p:cNvGrpSpPr/>
            <p:nvPr/>
          </p:nvGrpSpPr>
          <p:grpSpPr>
            <a:xfrm>
              <a:off x="0" y="0"/>
              <a:ext cx="2169637" cy="1897485"/>
              <a:chOff x="0" y="0"/>
              <a:chExt cx="2169636" cy="1897484"/>
            </a:xfrm>
          </p:grpSpPr>
          <p:sp>
            <p:nvSpPr>
              <p:cNvPr id="324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4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25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25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3258" name="Group">
            <a:hlinkClick r:id="rId46" action="ppaction://hlinksldjump"/>
          </p:cNvPr>
          <p:cNvGrpSpPr/>
          <p:nvPr/>
        </p:nvGrpSpPr>
        <p:grpSpPr>
          <a:xfrm>
            <a:off x="5784800" y="8909829"/>
            <a:ext cx="2385668" cy="1945927"/>
            <a:chOff x="0" y="0"/>
            <a:chExt cx="2385666" cy="1945926"/>
          </a:xfrm>
        </p:grpSpPr>
        <p:sp>
          <p:nvSpPr>
            <p:cNvPr id="325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5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5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25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25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0" name="Rectangle"/>
          <p:cNvSpPr/>
          <p:nvPr/>
        </p:nvSpPr>
        <p:spPr>
          <a:xfrm>
            <a:off x="2391609" y="316006"/>
            <a:ext cx="11148888" cy="6117580"/>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261" name="Callout"/>
          <p:cNvSpPr/>
          <p:nvPr/>
        </p:nvSpPr>
        <p:spPr>
          <a:xfrm rot="5400000">
            <a:off x="6334918" y="1351659"/>
            <a:ext cx="2874963" cy="13021072"/>
          </a:xfrm>
          <a:custGeom>
            <a:avLst/>
            <a:gdLst/>
            <a:ahLst/>
            <a:cxnLst>
              <a:cxn ang="0">
                <a:pos x="wd2" y="hd2"/>
              </a:cxn>
              <a:cxn ang="5400000">
                <a:pos x="wd2" y="hd2"/>
              </a:cxn>
              <a:cxn ang="10800000">
                <a:pos x="wd2" y="hd2"/>
              </a:cxn>
              <a:cxn ang="16200000">
                <a:pos x="wd2" y="hd2"/>
              </a:cxn>
            </a:cxnLst>
            <a:rect l="0" t="0" r="r" b="b"/>
            <a:pathLst>
              <a:path w="21600" h="21600" extrusionOk="0">
                <a:moveTo>
                  <a:pt x="3882" y="0"/>
                </a:moveTo>
                <a:cubicBezTo>
                  <a:pt x="3619" y="0"/>
                  <a:pt x="3405" y="47"/>
                  <a:pt x="3405" y="105"/>
                </a:cubicBezTo>
                <a:lnTo>
                  <a:pt x="3405" y="16983"/>
                </a:lnTo>
                <a:lnTo>
                  <a:pt x="0" y="18121"/>
                </a:lnTo>
                <a:lnTo>
                  <a:pt x="3405" y="19260"/>
                </a:lnTo>
                <a:lnTo>
                  <a:pt x="3405" y="21495"/>
                </a:lnTo>
                <a:cubicBezTo>
                  <a:pt x="3405" y="21553"/>
                  <a:pt x="3619" y="21600"/>
                  <a:pt x="3882" y="21600"/>
                </a:cubicBezTo>
                <a:lnTo>
                  <a:pt x="21123" y="21600"/>
                </a:lnTo>
                <a:cubicBezTo>
                  <a:pt x="21386" y="21600"/>
                  <a:pt x="21600" y="21553"/>
                  <a:pt x="21600" y="21495"/>
                </a:cubicBezTo>
                <a:lnTo>
                  <a:pt x="21600" y="105"/>
                </a:lnTo>
                <a:cubicBezTo>
                  <a:pt x="21600" y="47"/>
                  <a:pt x="21386" y="0"/>
                  <a:pt x="21123" y="0"/>
                </a:cubicBezTo>
                <a:lnTo>
                  <a:pt x="3882"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pic>
        <p:nvPicPr>
          <p:cNvPr id="3262" name="Persistence.png" descr="Persistence.png"/>
          <p:cNvPicPr>
            <a:picLocks noChangeAspect="1"/>
          </p:cNvPicPr>
          <p:nvPr/>
        </p:nvPicPr>
        <p:blipFill>
          <a:blip r:embed="rId2"/>
          <a:srcRect b="13020"/>
          <a:stretch>
            <a:fillRect/>
          </a:stretch>
        </p:blipFill>
        <p:spPr>
          <a:xfrm>
            <a:off x="2729684" y="477409"/>
            <a:ext cx="10085568" cy="5848274"/>
          </a:xfrm>
          <a:prstGeom prst="rect">
            <a:avLst/>
          </a:prstGeom>
          <a:ln w="12700">
            <a:miter lim="400000"/>
          </a:ln>
        </p:spPr>
      </p:pic>
      <p:sp>
        <p:nvSpPr>
          <p:cNvPr id="3263" name="Subjective measure, 0-3, of how persistent a group was while…"/>
          <p:cNvSpPr txBox="1"/>
          <p:nvPr/>
        </p:nvSpPr>
        <p:spPr>
          <a:xfrm>
            <a:off x="1695299" y="6951825"/>
            <a:ext cx="11373306" cy="23290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spcBef>
                <a:spcPts val="1200"/>
              </a:spcBef>
              <a:defRPr sz="2867" b="0" i="1">
                <a:solidFill>
                  <a:srgbClr val="000000"/>
                </a:solidFill>
                <a:latin typeface="Arial"/>
                <a:ea typeface="Arial"/>
                <a:cs typeface="Arial"/>
                <a:sym typeface="Arial"/>
              </a:defRPr>
            </a:pPr>
            <a:r>
              <a:rPr dirty="0"/>
              <a:t>Subjective measure, 0-3, of how persistent a group was while </a:t>
            </a:r>
          </a:p>
          <a:p>
            <a:pPr algn="l" defTabSz="457200">
              <a:spcBef>
                <a:spcPts val="1200"/>
              </a:spcBef>
              <a:defRPr sz="2867" b="0" i="1">
                <a:solidFill>
                  <a:srgbClr val="000000"/>
                </a:solidFill>
                <a:latin typeface="Arial"/>
                <a:ea typeface="Arial"/>
                <a:cs typeface="Arial"/>
                <a:sym typeface="Arial"/>
              </a:defRPr>
            </a:pPr>
            <a:r>
              <a:rPr dirty="0"/>
              <a:t>working on a task. </a:t>
            </a:r>
            <a:endParaRPr i="0" dirty="0">
              <a:latin typeface="Times"/>
              <a:ea typeface="Times"/>
              <a:cs typeface="Times"/>
              <a:sym typeface="Times"/>
            </a:endParaRPr>
          </a:p>
          <a:p>
            <a:pPr algn="l" defTabSz="457200">
              <a:spcBef>
                <a:spcPts val="1200"/>
              </a:spcBef>
              <a:defRPr sz="2867" b="0">
                <a:solidFill>
                  <a:srgbClr val="000000"/>
                </a:solidFill>
                <a:latin typeface="Arial"/>
                <a:ea typeface="Arial"/>
                <a:cs typeface="Arial"/>
                <a:sym typeface="Arial"/>
              </a:defRPr>
            </a:pPr>
            <a:r>
              <a:rPr dirty="0"/>
              <a:t>0 → Group gave up immediately when a challenge was encountered </a:t>
            </a:r>
            <a:endParaRPr dirty="0">
              <a:latin typeface="Times"/>
              <a:ea typeface="Times"/>
              <a:cs typeface="Times"/>
              <a:sym typeface="Times"/>
            </a:endParaRPr>
          </a:p>
          <a:p>
            <a:pPr algn="l" defTabSz="457200">
              <a:spcBef>
                <a:spcPts val="1200"/>
              </a:spcBef>
              <a:defRPr sz="2867" b="0">
                <a:solidFill>
                  <a:srgbClr val="000000"/>
                </a:solidFill>
                <a:latin typeface="Arial"/>
                <a:ea typeface="Arial"/>
                <a:cs typeface="Arial"/>
                <a:sym typeface="Arial"/>
              </a:defRPr>
            </a:pPr>
            <a:r>
              <a:rPr dirty="0"/>
              <a:t>3 → Group persisted through multiple challenges </a:t>
            </a:r>
            <a:endParaRPr sz="1200" dirty="0">
              <a:latin typeface="Times"/>
              <a:ea typeface="Times"/>
              <a:cs typeface="Times"/>
              <a:sym typeface="Times"/>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26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282" name="Group"/>
          <p:cNvGrpSpPr/>
          <p:nvPr/>
        </p:nvGrpSpPr>
        <p:grpSpPr>
          <a:xfrm>
            <a:off x="4598968" y="194313"/>
            <a:ext cx="6926752" cy="3990196"/>
            <a:chOff x="0" y="0"/>
            <a:chExt cx="6926751" cy="3990195"/>
          </a:xfrm>
        </p:grpSpPr>
        <p:grpSp>
          <p:nvGrpSpPr>
            <p:cNvPr id="3270" name="Group"/>
            <p:cNvGrpSpPr/>
            <p:nvPr/>
          </p:nvGrpSpPr>
          <p:grpSpPr>
            <a:xfrm>
              <a:off x="1731981" y="2219701"/>
              <a:ext cx="1394477" cy="1007749"/>
              <a:chOff x="0" y="0"/>
              <a:chExt cx="1394475" cy="1007747"/>
            </a:xfrm>
          </p:grpSpPr>
          <p:pic>
            <p:nvPicPr>
              <p:cNvPr id="326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326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326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3274" name="Group"/>
            <p:cNvGrpSpPr/>
            <p:nvPr/>
          </p:nvGrpSpPr>
          <p:grpSpPr>
            <a:xfrm rot="1740000">
              <a:off x="5382369" y="1992850"/>
              <a:ext cx="409357" cy="1018415"/>
              <a:chOff x="0" y="0"/>
              <a:chExt cx="409355" cy="1018414"/>
            </a:xfrm>
          </p:grpSpPr>
          <p:pic>
            <p:nvPicPr>
              <p:cNvPr id="327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327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327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327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3278" name="Group"/>
            <p:cNvGrpSpPr/>
            <p:nvPr/>
          </p:nvGrpSpPr>
          <p:grpSpPr>
            <a:xfrm>
              <a:off x="0" y="0"/>
              <a:ext cx="3766481" cy="2064086"/>
              <a:chOff x="0" y="0"/>
              <a:chExt cx="3766480" cy="2064085"/>
            </a:xfrm>
          </p:grpSpPr>
          <p:sp>
            <p:nvSpPr>
              <p:cNvPr id="327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7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281" name="Group"/>
            <p:cNvGrpSpPr/>
            <p:nvPr/>
          </p:nvGrpSpPr>
          <p:grpSpPr>
            <a:xfrm>
              <a:off x="3524927" y="327466"/>
              <a:ext cx="3401825" cy="1507205"/>
              <a:chOff x="0" y="0"/>
              <a:chExt cx="3401824" cy="1507204"/>
            </a:xfrm>
          </p:grpSpPr>
          <p:sp>
            <p:nvSpPr>
              <p:cNvPr id="327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28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286" name="Group">
            <a:hlinkClick r:id="rId5" action="ppaction://hlinksldjump"/>
          </p:cNvPr>
          <p:cNvGrpSpPr/>
          <p:nvPr/>
        </p:nvGrpSpPr>
        <p:grpSpPr>
          <a:xfrm>
            <a:off x="248972" y="1253663"/>
            <a:ext cx="2361958" cy="1246350"/>
            <a:chOff x="0" y="0"/>
            <a:chExt cx="2361957" cy="1246348"/>
          </a:xfrm>
        </p:grpSpPr>
        <p:sp>
          <p:nvSpPr>
            <p:cNvPr id="328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28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28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293" name="Group">
            <a:hlinkClick r:id="rId7" action="ppaction://hlinksldjump"/>
          </p:cNvPr>
          <p:cNvGrpSpPr/>
          <p:nvPr/>
        </p:nvGrpSpPr>
        <p:grpSpPr>
          <a:xfrm>
            <a:off x="189513" y="2599489"/>
            <a:ext cx="3401825" cy="2811109"/>
            <a:chOff x="0" y="0"/>
            <a:chExt cx="3401824" cy="2811108"/>
          </a:xfrm>
        </p:grpSpPr>
        <p:grpSp>
          <p:nvGrpSpPr>
            <p:cNvPr id="3291" name="Group"/>
            <p:cNvGrpSpPr/>
            <p:nvPr/>
          </p:nvGrpSpPr>
          <p:grpSpPr>
            <a:xfrm>
              <a:off x="1324443" y="0"/>
              <a:ext cx="1997007" cy="1507205"/>
              <a:chOff x="0" y="0"/>
              <a:chExt cx="1997006" cy="1507204"/>
            </a:xfrm>
          </p:grpSpPr>
          <p:sp>
            <p:nvSpPr>
              <p:cNvPr id="328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290" name="Group"/>
              <p:cNvGrpSpPr/>
              <p:nvPr/>
            </p:nvGrpSpPr>
            <p:grpSpPr>
              <a:xfrm>
                <a:off x="66857" y="52855"/>
                <a:ext cx="1863292" cy="1401495"/>
                <a:chOff x="0" y="0"/>
                <a:chExt cx="1863291" cy="1401493"/>
              </a:xfrm>
            </p:grpSpPr>
            <p:sp>
              <p:nvSpPr>
                <p:cNvPr id="328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28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29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29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297" name="Group">
            <a:hlinkClick r:id="rId12" action="ppaction://hlinksldjump"/>
          </p:cNvPr>
          <p:cNvGrpSpPr/>
          <p:nvPr/>
        </p:nvGrpSpPr>
        <p:grpSpPr>
          <a:xfrm>
            <a:off x="189513" y="5717856"/>
            <a:ext cx="3401825" cy="2534656"/>
            <a:chOff x="0" y="0"/>
            <a:chExt cx="3401824" cy="2534654"/>
          </a:xfrm>
        </p:grpSpPr>
        <p:pic>
          <p:nvPicPr>
            <p:cNvPr id="329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29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300" name="Group">
            <a:hlinkClick r:id="rId15" action="ppaction://hlinksldjump"/>
          </p:cNvPr>
          <p:cNvGrpSpPr/>
          <p:nvPr/>
        </p:nvGrpSpPr>
        <p:grpSpPr>
          <a:xfrm>
            <a:off x="463307" y="8448038"/>
            <a:ext cx="2848362" cy="1160401"/>
            <a:chOff x="0" y="0"/>
            <a:chExt cx="2848360" cy="1160400"/>
          </a:xfrm>
        </p:grpSpPr>
        <p:sp>
          <p:nvSpPr>
            <p:cNvPr id="329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29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305" name="Group">
            <a:hlinkClick r:id="rId17" action="ppaction://hlinksldjump"/>
          </p:cNvPr>
          <p:cNvGrpSpPr/>
          <p:nvPr/>
        </p:nvGrpSpPr>
        <p:grpSpPr>
          <a:xfrm>
            <a:off x="11863020" y="264307"/>
            <a:ext cx="3452469" cy="1525954"/>
            <a:chOff x="0" y="0"/>
            <a:chExt cx="3452467" cy="1525953"/>
          </a:xfrm>
        </p:grpSpPr>
        <p:sp>
          <p:nvSpPr>
            <p:cNvPr id="330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30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0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30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308" name="Group">
            <a:hlinkClick r:id="rId18" action="ppaction://hlinksldjump"/>
          </p:cNvPr>
          <p:cNvGrpSpPr/>
          <p:nvPr/>
        </p:nvGrpSpPr>
        <p:grpSpPr>
          <a:xfrm>
            <a:off x="13461063" y="7527382"/>
            <a:ext cx="1966146" cy="932632"/>
            <a:chOff x="0" y="0"/>
            <a:chExt cx="1966145" cy="932630"/>
          </a:xfrm>
        </p:grpSpPr>
        <p:sp>
          <p:nvSpPr>
            <p:cNvPr id="330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30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311" name="Group">
            <a:hlinkClick r:id="rId20" action="ppaction://hlinksldjump"/>
          </p:cNvPr>
          <p:cNvGrpSpPr/>
          <p:nvPr/>
        </p:nvGrpSpPr>
        <p:grpSpPr>
          <a:xfrm>
            <a:off x="11870117" y="8615740"/>
            <a:ext cx="1966146" cy="961761"/>
            <a:chOff x="0" y="0"/>
            <a:chExt cx="1966145" cy="961760"/>
          </a:xfrm>
        </p:grpSpPr>
        <p:sp>
          <p:nvSpPr>
            <p:cNvPr id="330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31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314" name="Group">
            <a:hlinkClick r:id="rId22" action="ppaction://hlinksldjump"/>
          </p:cNvPr>
          <p:cNvGrpSpPr/>
          <p:nvPr/>
        </p:nvGrpSpPr>
        <p:grpSpPr>
          <a:xfrm>
            <a:off x="13461063" y="5325855"/>
            <a:ext cx="1966146" cy="901537"/>
            <a:chOff x="0" y="0"/>
            <a:chExt cx="1966145" cy="901535"/>
          </a:xfrm>
        </p:grpSpPr>
        <p:sp>
          <p:nvSpPr>
            <p:cNvPr id="331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31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317" name="Group">
            <a:hlinkClick r:id="rId24" action="ppaction://hlinksldjump"/>
          </p:cNvPr>
          <p:cNvGrpSpPr/>
          <p:nvPr/>
        </p:nvGrpSpPr>
        <p:grpSpPr>
          <a:xfrm>
            <a:off x="11863020" y="6434341"/>
            <a:ext cx="1966146" cy="889806"/>
            <a:chOff x="0" y="0"/>
            <a:chExt cx="1966145" cy="889804"/>
          </a:xfrm>
        </p:grpSpPr>
        <p:sp>
          <p:nvSpPr>
            <p:cNvPr id="331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31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320" name="Group">
            <a:hlinkClick r:id="rId26" action="ppaction://hlinksldjump"/>
          </p:cNvPr>
          <p:cNvGrpSpPr/>
          <p:nvPr/>
        </p:nvGrpSpPr>
        <p:grpSpPr>
          <a:xfrm>
            <a:off x="11847770" y="4241302"/>
            <a:ext cx="1966146" cy="894018"/>
            <a:chOff x="0" y="0"/>
            <a:chExt cx="1966145" cy="894016"/>
          </a:xfrm>
        </p:grpSpPr>
        <p:sp>
          <p:nvSpPr>
            <p:cNvPr id="331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31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323" name="Group">
            <a:hlinkClick r:id="rId28" action="ppaction://hlinksldjump"/>
          </p:cNvPr>
          <p:cNvGrpSpPr/>
          <p:nvPr/>
        </p:nvGrpSpPr>
        <p:grpSpPr>
          <a:xfrm>
            <a:off x="11847770" y="2041331"/>
            <a:ext cx="1966146" cy="924482"/>
            <a:chOff x="0" y="0"/>
            <a:chExt cx="1966145" cy="924480"/>
          </a:xfrm>
        </p:grpSpPr>
        <p:sp>
          <p:nvSpPr>
            <p:cNvPr id="332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32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326" name="Group">
            <a:hlinkClick r:id="rId30" action="ppaction://hlinksldjump"/>
          </p:cNvPr>
          <p:cNvGrpSpPr/>
          <p:nvPr/>
        </p:nvGrpSpPr>
        <p:grpSpPr>
          <a:xfrm>
            <a:off x="13379656" y="3149230"/>
            <a:ext cx="1966146" cy="894018"/>
            <a:chOff x="0" y="0"/>
            <a:chExt cx="1966145" cy="894017"/>
          </a:xfrm>
        </p:grpSpPr>
        <p:sp>
          <p:nvSpPr>
            <p:cNvPr id="332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32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331" name="Group">
            <a:hlinkClick r:id="rId32" action="ppaction://hlinksldjump"/>
          </p:cNvPr>
          <p:cNvGrpSpPr/>
          <p:nvPr/>
        </p:nvGrpSpPr>
        <p:grpSpPr>
          <a:xfrm>
            <a:off x="5953431" y="3451036"/>
            <a:ext cx="2048405" cy="2128765"/>
            <a:chOff x="95066" y="54886"/>
            <a:chExt cx="2048404" cy="2128763"/>
          </a:xfrm>
        </p:grpSpPr>
        <p:grpSp>
          <p:nvGrpSpPr>
            <p:cNvPr id="3329" name="Group"/>
            <p:cNvGrpSpPr/>
            <p:nvPr/>
          </p:nvGrpSpPr>
          <p:grpSpPr>
            <a:xfrm>
              <a:off x="95066" y="54886"/>
              <a:ext cx="2048405" cy="2128765"/>
              <a:chOff x="95066" y="54886"/>
              <a:chExt cx="2048404" cy="2128763"/>
            </a:xfrm>
          </p:grpSpPr>
          <p:sp>
            <p:nvSpPr>
              <p:cNvPr id="332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3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336" name="Group">
            <a:hlinkClick r:id="rId33" action="ppaction://hlinksldjump"/>
          </p:cNvPr>
          <p:cNvGrpSpPr/>
          <p:nvPr/>
        </p:nvGrpSpPr>
        <p:grpSpPr>
          <a:xfrm>
            <a:off x="4260393" y="4124136"/>
            <a:ext cx="2048405" cy="2128765"/>
            <a:chOff x="95066" y="54886"/>
            <a:chExt cx="2048404" cy="2128763"/>
          </a:xfrm>
        </p:grpSpPr>
        <p:grpSp>
          <p:nvGrpSpPr>
            <p:cNvPr id="3334" name="Group"/>
            <p:cNvGrpSpPr/>
            <p:nvPr/>
          </p:nvGrpSpPr>
          <p:grpSpPr>
            <a:xfrm>
              <a:off x="95066" y="54886"/>
              <a:ext cx="2048405" cy="2128765"/>
              <a:chOff x="95066" y="54886"/>
              <a:chExt cx="2048404" cy="2128763"/>
            </a:xfrm>
          </p:grpSpPr>
          <p:sp>
            <p:nvSpPr>
              <p:cNvPr id="333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3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341" name="Group">
            <a:hlinkClick r:id="rId34" action="ppaction://hlinksldjump"/>
          </p:cNvPr>
          <p:cNvGrpSpPr/>
          <p:nvPr/>
        </p:nvGrpSpPr>
        <p:grpSpPr>
          <a:xfrm>
            <a:off x="9402487" y="3477728"/>
            <a:ext cx="2048405" cy="2128765"/>
            <a:chOff x="95066" y="54886"/>
            <a:chExt cx="2048404" cy="2128763"/>
          </a:xfrm>
        </p:grpSpPr>
        <p:grpSp>
          <p:nvGrpSpPr>
            <p:cNvPr id="3339" name="Group"/>
            <p:cNvGrpSpPr/>
            <p:nvPr/>
          </p:nvGrpSpPr>
          <p:grpSpPr>
            <a:xfrm>
              <a:off x="95066" y="54886"/>
              <a:ext cx="2048405" cy="2128765"/>
              <a:chOff x="95066" y="54886"/>
              <a:chExt cx="2048404" cy="2128763"/>
            </a:xfrm>
          </p:grpSpPr>
          <p:sp>
            <p:nvSpPr>
              <p:cNvPr id="333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4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346" name="Group">
            <a:hlinkClick r:id="rId35" action="ppaction://hlinksldjump"/>
          </p:cNvPr>
          <p:cNvGrpSpPr/>
          <p:nvPr/>
        </p:nvGrpSpPr>
        <p:grpSpPr>
          <a:xfrm>
            <a:off x="4260393" y="5916051"/>
            <a:ext cx="2048405" cy="2128765"/>
            <a:chOff x="95066" y="54886"/>
            <a:chExt cx="2048404" cy="2128763"/>
          </a:xfrm>
        </p:grpSpPr>
        <p:grpSp>
          <p:nvGrpSpPr>
            <p:cNvPr id="3344" name="Group"/>
            <p:cNvGrpSpPr/>
            <p:nvPr/>
          </p:nvGrpSpPr>
          <p:grpSpPr>
            <a:xfrm>
              <a:off x="95066" y="54886"/>
              <a:ext cx="2048405" cy="2128765"/>
              <a:chOff x="95066" y="54886"/>
              <a:chExt cx="2048404" cy="2128763"/>
            </a:xfrm>
          </p:grpSpPr>
          <p:sp>
            <p:nvSpPr>
              <p:cNvPr id="334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4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351" name="Group">
            <a:hlinkClick r:id="rId36" action="ppaction://hlinksldjump"/>
          </p:cNvPr>
          <p:cNvGrpSpPr/>
          <p:nvPr/>
        </p:nvGrpSpPr>
        <p:grpSpPr>
          <a:xfrm>
            <a:off x="4311193" y="7723967"/>
            <a:ext cx="2048405" cy="2128765"/>
            <a:chOff x="95066" y="54886"/>
            <a:chExt cx="2048404" cy="2128763"/>
          </a:xfrm>
        </p:grpSpPr>
        <p:grpSp>
          <p:nvGrpSpPr>
            <p:cNvPr id="3349" name="Group"/>
            <p:cNvGrpSpPr/>
            <p:nvPr/>
          </p:nvGrpSpPr>
          <p:grpSpPr>
            <a:xfrm>
              <a:off x="95066" y="54886"/>
              <a:ext cx="2048405" cy="2128765"/>
              <a:chOff x="95066" y="54886"/>
              <a:chExt cx="2048404" cy="2128763"/>
            </a:xfrm>
          </p:grpSpPr>
          <p:sp>
            <p:nvSpPr>
              <p:cNvPr id="334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5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356" name="Group">
            <a:hlinkClick r:id="rId37" action="ppaction://hlinksldjump"/>
          </p:cNvPr>
          <p:cNvGrpSpPr/>
          <p:nvPr/>
        </p:nvGrpSpPr>
        <p:grpSpPr>
          <a:xfrm>
            <a:off x="5953431" y="6789619"/>
            <a:ext cx="2048405" cy="2128764"/>
            <a:chOff x="95066" y="54886"/>
            <a:chExt cx="2048404" cy="2128763"/>
          </a:xfrm>
        </p:grpSpPr>
        <p:grpSp>
          <p:nvGrpSpPr>
            <p:cNvPr id="3354" name="Group"/>
            <p:cNvGrpSpPr/>
            <p:nvPr/>
          </p:nvGrpSpPr>
          <p:grpSpPr>
            <a:xfrm>
              <a:off x="95066" y="54886"/>
              <a:ext cx="2048405" cy="2128765"/>
              <a:chOff x="95066" y="54886"/>
              <a:chExt cx="2048404" cy="2128763"/>
            </a:xfrm>
          </p:grpSpPr>
          <p:sp>
            <p:nvSpPr>
              <p:cNvPr id="335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5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361" name="Group">
            <a:hlinkClick r:id="rId38" action="ppaction://hlinksldjump"/>
          </p:cNvPr>
          <p:cNvGrpSpPr/>
          <p:nvPr/>
        </p:nvGrpSpPr>
        <p:grpSpPr>
          <a:xfrm>
            <a:off x="7682552" y="7723967"/>
            <a:ext cx="2048405" cy="2128765"/>
            <a:chOff x="95066" y="54886"/>
            <a:chExt cx="2048404" cy="2128763"/>
          </a:xfrm>
        </p:grpSpPr>
        <p:grpSp>
          <p:nvGrpSpPr>
            <p:cNvPr id="3359" name="Group"/>
            <p:cNvGrpSpPr/>
            <p:nvPr/>
          </p:nvGrpSpPr>
          <p:grpSpPr>
            <a:xfrm>
              <a:off x="95066" y="54886"/>
              <a:ext cx="2048405" cy="2128765"/>
              <a:chOff x="95066" y="54886"/>
              <a:chExt cx="2048404" cy="2128763"/>
            </a:xfrm>
          </p:grpSpPr>
          <p:sp>
            <p:nvSpPr>
              <p:cNvPr id="335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6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366" name="Group">
            <a:hlinkClick r:id="rId39" action="ppaction://hlinksldjump"/>
          </p:cNvPr>
          <p:cNvGrpSpPr/>
          <p:nvPr/>
        </p:nvGrpSpPr>
        <p:grpSpPr>
          <a:xfrm>
            <a:off x="9402487" y="6815019"/>
            <a:ext cx="2048405" cy="2128764"/>
            <a:chOff x="95066" y="54886"/>
            <a:chExt cx="2048404" cy="2128763"/>
          </a:xfrm>
        </p:grpSpPr>
        <p:grpSp>
          <p:nvGrpSpPr>
            <p:cNvPr id="3364" name="Group"/>
            <p:cNvGrpSpPr/>
            <p:nvPr/>
          </p:nvGrpSpPr>
          <p:grpSpPr>
            <a:xfrm>
              <a:off x="95066" y="54886"/>
              <a:ext cx="2048405" cy="2128765"/>
              <a:chOff x="95066" y="54886"/>
              <a:chExt cx="2048404" cy="2128763"/>
            </a:xfrm>
          </p:grpSpPr>
          <p:sp>
            <p:nvSpPr>
              <p:cNvPr id="336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6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371" name="Group">
            <a:hlinkClick r:id="rId40" action="ppaction://hlinksldjump"/>
          </p:cNvPr>
          <p:cNvGrpSpPr/>
          <p:nvPr/>
        </p:nvGrpSpPr>
        <p:grpSpPr>
          <a:xfrm>
            <a:off x="5953431" y="5114113"/>
            <a:ext cx="2048405" cy="2128765"/>
            <a:chOff x="95066" y="54886"/>
            <a:chExt cx="2048404" cy="2128763"/>
          </a:xfrm>
        </p:grpSpPr>
        <p:grpSp>
          <p:nvGrpSpPr>
            <p:cNvPr id="3369" name="Group"/>
            <p:cNvGrpSpPr/>
            <p:nvPr/>
          </p:nvGrpSpPr>
          <p:grpSpPr>
            <a:xfrm>
              <a:off x="95066" y="54886"/>
              <a:ext cx="2048405" cy="2128765"/>
              <a:chOff x="95066" y="54886"/>
              <a:chExt cx="2048404" cy="2128763"/>
            </a:xfrm>
          </p:grpSpPr>
          <p:sp>
            <p:nvSpPr>
              <p:cNvPr id="336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7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376" name="Group">
            <a:hlinkClick r:id="rId41" action="ppaction://hlinksldjump"/>
          </p:cNvPr>
          <p:cNvGrpSpPr/>
          <p:nvPr/>
        </p:nvGrpSpPr>
        <p:grpSpPr>
          <a:xfrm>
            <a:off x="7631752" y="4214339"/>
            <a:ext cx="2048405" cy="2128765"/>
            <a:chOff x="95066" y="54886"/>
            <a:chExt cx="2048404" cy="2128763"/>
          </a:xfrm>
        </p:grpSpPr>
        <p:grpSp>
          <p:nvGrpSpPr>
            <p:cNvPr id="3374" name="Group"/>
            <p:cNvGrpSpPr/>
            <p:nvPr/>
          </p:nvGrpSpPr>
          <p:grpSpPr>
            <a:xfrm>
              <a:off x="95066" y="54886"/>
              <a:ext cx="2048405" cy="2128765"/>
              <a:chOff x="95066" y="54886"/>
              <a:chExt cx="2048404" cy="2128763"/>
            </a:xfrm>
          </p:grpSpPr>
          <p:sp>
            <p:nvSpPr>
              <p:cNvPr id="337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7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381" name="Group">
            <a:hlinkClick r:id="rId42" action="ppaction://hlinksldjump"/>
          </p:cNvPr>
          <p:cNvGrpSpPr/>
          <p:nvPr/>
        </p:nvGrpSpPr>
        <p:grpSpPr>
          <a:xfrm>
            <a:off x="7619052" y="5953345"/>
            <a:ext cx="2048405" cy="2128765"/>
            <a:chOff x="95066" y="54886"/>
            <a:chExt cx="2048404" cy="2128763"/>
          </a:xfrm>
        </p:grpSpPr>
        <p:grpSp>
          <p:nvGrpSpPr>
            <p:cNvPr id="3379" name="Group"/>
            <p:cNvGrpSpPr/>
            <p:nvPr/>
          </p:nvGrpSpPr>
          <p:grpSpPr>
            <a:xfrm>
              <a:off x="95066" y="54886"/>
              <a:ext cx="2048405" cy="2128765"/>
              <a:chOff x="95066" y="54886"/>
              <a:chExt cx="2048404" cy="2128763"/>
            </a:xfrm>
          </p:grpSpPr>
          <p:sp>
            <p:nvSpPr>
              <p:cNvPr id="337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8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386" name="Group">
            <a:hlinkClick r:id="rId43" action="ppaction://hlinksldjump"/>
          </p:cNvPr>
          <p:cNvGrpSpPr/>
          <p:nvPr/>
        </p:nvGrpSpPr>
        <p:grpSpPr>
          <a:xfrm>
            <a:off x="9402487" y="5126813"/>
            <a:ext cx="2048405" cy="2128765"/>
            <a:chOff x="95066" y="54886"/>
            <a:chExt cx="2048404" cy="2128763"/>
          </a:xfrm>
        </p:grpSpPr>
        <p:grpSp>
          <p:nvGrpSpPr>
            <p:cNvPr id="3384" name="Group"/>
            <p:cNvGrpSpPr/>
            <p:nvPr/>
          </p:nvGrpSpPr>
          <p:grpSpPr>
            <a:xfrm>
              <a:off x="95066" y="54886"/>
              <a:ext cx="2048405" cy="2128765"/>
              <a:chOff x="95066" y="54886"/>
              <a:chExt cx="2048404" cy="2128763"/>
            </a:xfrm>
          </p:grpSpPr>
          <p:sp>
            <p:nvSpPr>
              <p:cNvPr id="338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8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392" name="Group">
            <a:hlinkClick r:id="rId44" action="ppaction://hlinksldjump"/>
          </p:cNvPr>
          <p:cNvGrpSpPr/>
          <p:nvPr/>
        </p:nvGrpSpPr>
        <p:grpSpPr>
          <a:xfrm>
            <a:off x="4250577" y="2414126"/>
            <a:ext cx="2169637" cy="1897485"/>
            <a:chOff x="0" y="0"/>
            <a:chExt cx="2169636" cy="1897484"/>
          </a:xfrm>
        </p:grpSpPr>
        <p:grpSp>
          <p:nvGrpSpPr>
            <p:cNvPr id="3389" name="Group"/>
            <p:cNvGrpSpPr/>
            <p:nvPr/>
          </p:nvGrpSpPr>
          <p:grpSpPr>
            <a:xfrm>
              <a:off x="0" y="0"/>
              <a:ext cx="2169637" cy="1897485"/>
              <a:chOff x="0" y="0"/>
              <a:chExt cx="2169636" cy="1897484"/>
            </a:xfrm>
          </p:grpSpPr>
          <p:sp>
            <p:nvSpPr>
              <p:cNvPr id="338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8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39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39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3398" name="Group">
            <a:hlinkClick r:id="rId46" action="ppaction://hlinksldjump"/>
          </p:cNvPr>
          <p:cNvGrpSpPr/>
          <p:nvPr/>
        </p:nvGrpSpPr>
        <p:grpSpPr>
          <a:xfrm>
            <a:off x="5784800" y="8909829"/>
            <a:ext cx="2385668" cy="1945927"/>
            <a:chOff x="0" y="0"/>
            <a:chExt cx="2385666" cy="1945926"/>
          </a:xfrm>
        </p:grpSpPr>
        <p:sp>
          <p:nvSpPr>
            <p:cNvPr id="339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9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39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39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39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 name="Rectangle"/>
          <p:cNvSpPr/>
          <p:nvPr/>
        </p:nvSpPr>
        <p:spPr>
          <a:xfrm>
            <a:off x="2391609" y="316006"/>
            <a:ext cx="11148888" cy="6117580"/>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401" name="Callout"/>
          <p:cNvSpPr/>
          <p:nvPr/>
        </p:nvSpPr>
        <p:spPr>
          <a:xfrm rot="5400000">
            <a:off x="6334918" y="1351659"/>
            <a:ext cx="2874963" cy="13021072"/>
          </a:xfrm>
          <a:custGeom>
            <a:avLst/>
            <a:gdLst/>
            <a:ahLst/>
            <a:cxnLst>
              <a:cxn ang="0">
                <a:pos x="wd2" y="hd2"/>
              </a:cxn>
              <a:cxn ang="5400000">
                <a:pos x="wd2" y="hd2"/>
              </a:cxn>
              <a:cxn ang="10800000">
                <a:pos x="wd2" y="hd2"/>
              </a:cxn>
              <a:cxn ang="16200000">
                <a:pos x="wd2" y="hd2"/>
              </a:cxn>
            </a:cxnLst>
            <a:rect l="0" t="0" r="r" b="b"/>
            <a:pathLst>
              <a:path w="21600" h="21600" extrusionOk="0">
                <a:moveTo>
                  <a:pt x="3882" y="0"/>
                </a:moveTo>
                <a:cubicBezTo>
                  <a:pt x="3619" y="0"/>
                  <a:pt x="3405" y="47"/>
                  <a:pt x="3405" y="105"/>
                </a:cubicBezTo>
                <a:lnTo>
                  <a:pt x="3405" y="16983"/>
                </a:lnTo>
                <a:lnTo>
                  <a:pt x="0" y="18121"/>
                </a:lnTo>
                <a:lnTo>
                  <a:pt x="3405" y="19260"/>
                </a:lnTo>
                <a:lnTo>
                  <a:pt x="3405" y="21495"/>
                </a:lnTo>
                <a:cubicBezTo>
                  <a:pt x="3405" y="21553"/>
                  <a:pt x="3619" y="21600"/>
                  <a:pt x="3882" y="21600"/>
                </a:cubicBezTo>
                <a:lnTo>
                  <a:pt x="21123" y="21600"/>
                </a:lnTo>
                <a:cubicBezTo>
                  <a:pt x="21386" y="21600"/>
                  <a:pt x="21600" y="21553"/>
                  <a:pt x="21600" y="21495"/>
                </a:cubicBezTo>
                <a:lnTo>
                  <a:pt x="21600" y="105"/>
                </a:lnTo>
                <a:cubicBezTo>
                  <a:pt x="21600" y="47"/>
                  <a:pt x="21386" y="0"/>
                  <a:pt x="21123" y="0"/>
                </a:cubicBezTo>
                <a:lnTo>
                  <a:pt x="3882"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402" name="Subjective measure, 0-3, of how much participation there was from group…"/>
          <p:cNvSpPr txBox="1"/>
          <p:nvPr/>
        </p:nvSpPr>
        <p:spPr>
          <a:xfrm>
            <a:off x="1779507" y="6843585"/>
            <a:ext cx="11859016" cy="3026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spcBef>
                <a:spcPts val="1200"/>
              </a:spcBef>
              <a:defRPr sz="2800" b="0" i="1">
                <a:solidFill>
                  <a:srgbClr val="000000"/>
                </a:solidFill>
                <a:latin typeface="Arial"/>
                <a:ea typeface="Arial"/>
                <a:cs typeface="Arial"/>
                <a:sym typeface="Arial"/>
              </a:defRPr>
            </a:pPr>
            <a:r>
              <a:rPr dirty="0"/>
              <a:t>Subjective measure, 0-3, of how much participation there was from group </a:t>
            </a:r>
          </a:p>
          <a:p>
            <a:pPr algn="l" defTabSz="457200">
              <a:spcBef>
                <a:spcPts val="1200"/>
              </a:spcBef>
              <a:defRPr sz="2800" b="0" i="1">
                <a:solidFill>
                  <a:srgbClr val="000000"/>
                </a:solidFill>
                <a:latin typeface="Arial"/>
                <a:ea typeface="Arial"/>
                <a:cs typeface="Arial"/>
                <a:sym typeface="Arial"/>
              </a:defRPr>
            </a:pPr>
            <a:r>
              <a:rPr dirty="0"/>
              <a:t>members when working on a task, </a:t>
            </a:r>
            <a:endParaRPr i="0" dirty="0">
              <a:latin typeface="Times"/>
              <a:ea typeface="Times"/>
              <a:cs typeface="Times"/>
              <a:sym typeface="Times"/>
            </a:endParaRPr>
          </a:p>
          <a:p>
            <a:pPr algn="l" defTabSz="457200">
              <a:spcBef>
                <a:spcPts val="1200"/>
              </a:spcBef>
              <a:defRPr sz="2800" b="0">
                <a:solidFill>
                  <a:srgbClr val="000000"/>
                </a:solidFill>
                <a:latin typeface="Arial"/>
                <a:ea typeface="Arial"/>
                <a:cs typeface="Arial"/>
                <a:sym typeface="Arial"/>
              </a:defRPr>
            </a:pPr>
            <a:r>
              <a:rPr dirty="0"/>
              <a:t>0 → No members of the group were actively working on the task </a:t>
            </a:r>
            <a:endParaRPr dirty="0">
              <a:latin typeface="Times"/>
              <a:ea typeface="Times"/>
              <a:cs typeface="Times"/>
              <a:sym typeface="Times"/>
            </a:endParaRPr>
          </a:p>
          <a:p>
            <a:pPr algn="l" defTabSz="457200">
              <a:spcBef>
                <a:spcPts val="1200"/>
              </a:spcBef>
              <a:defRPr sz="2800" b="0">
                <a:solidFill>
                  <a:srgbClr val="000000"/>
                </a:solidFill>
                <a:latin typeface="Arial"/>
                <a:ea typeface="Arial"/>
                <a:cs typeface="Arial"/>
                <a:sym typeface="Arial"/>
              </a:defRPr>
            </a:pPr>
            <a:r>
              <a:rPr dirty="0"/>
              <a:t>3 → All members of the group were participating in the work </a:t>
            </a:r>
            <a:endParaRPr sz="1200" dirty="0">
              <a:latin typeface="Times"/>
              <a:ea typeface="Times"/>
              <a:cs typeface="Times"/>
              <a:sym typeface="Times"/>
            </a:endParaRPr>
          </a:p>
          <a:p>
            <a:pPr algn="l" defTabSz="457200">
              <a:lnSpc>
                <a:spcPts val="5600"/>
              </a:lnSpc>
              <a:spcBef>
                <a:spcPts val="1200"/>
              </a:spcBef>
              <a:defRPr sz="2867" b="0" i="1">
                <a:solidFill>
                  <a:srgbClr val="000000"/>
                </a:solidFill>
                <a:latin typeface="Arial"/>
                <a:ea typeface="Arial"/>
                <a:cs typeface="Arial"/>
                <a:sym typeface="Arial"/>
              </a:defRPr>
            </a:pPr>
            <a:endParaRPr sz="1200" dirty="0">
              <a:latin typeface="Times"/>
              <a:ea typeface="Times"/>
              <a:cs typeface="Times"/>
              <a:sym typeface="Times"/>
            </a:endParaRPr>
          </a:p>
        </p:txBody>
      </p:sp>
      <p:pic>
        <p:nvPicPr>
          <p:cNvPr id="3403" name="Participation.png" descr="Participation.png"/>
          <p:cNvPicPr>
            <a:picLocks noChangeAspect="1"/>
          </p:cNvPicPr>
          <p:nvPr/>
        </p:nvPicPr>
        <p:blipFill>
          <a:blip r:embed="rId2"/>
          <a:srcRect b="11449"/>
          <a:stretch>
            <a:fillRect/>
          </a:stretch>
        </p:blipFill>
        <p:spPr>
          <a:xfrm>
            <a:off x="2610675" y="372081"/>
            <a:ext cx="10172746" cy="6005365"/>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40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422" name="Group"/>
          <p:cNvGrpSpPr/>
          <p:nvPr/>
        </p:nvGrpSpPr>
        <p:grpSpPr>
          <a:xfrm>
            <a:off x="4598968" y="194313"/>
            <a:ext cx="6926752" cy="3990196"/>
            <a:chOff x="0" y="0"/>
            <a:chExt cx="6926751" cy="3990195"/>
          </a:xfrm>
        </p:grpSpPr>
        <p:grpSp>
          <p:nvGrpSpPr>
            <p:cNvPr id="3410" name="Group"/>
            <p:cNvGrpSpPr/>
            <p:nvPr/>
          </p:nvGrpSpPr>
          <p:grpSpPr>
            <a:xfrm>
              <a:off x="1731981" y="2219701"/>
              <a:ext cx="1394477" cy="1007749"/>
              <a:chOff x="0" y="0"/>
              <a:chExt cx="1394475" cy="1007747"/>
            </a:xfrm>
          </p:grpSpPr>
          <p:pic>
            <p:nvPicPr>
              <p:cNvPr id="340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340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340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3414" name="Group"/>
            <p:cNvGrpSpPr/>
            <p:nvPr/>
          </p:nvGrpSpPr>
          <p:grpSpPr>
            <a:xfrm rot="1740000">
              <a:off x="5382369" y="1992850"/>
              <a:ext cx="409357" cy="1018415"/>
              <a:chOff x="0" y="0"/>
              <a:chExt cx="409355" cy="1018414"/>
            </a:xfrm>
          </p:grpSpPr>
          <p:pic>
            <p:nvPicPr>
              <p:cNvPr id="341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341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341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341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3418" name="Group"/>
            <p:cNvGrpSpPr/>
            <p:nvPr/>
          </p:nvGrpSpPr>
          <p:grpSpPr>
            <a:xfrm>
              <a:off x="0" y="0"/>
              <a:ext cx="3766481" cy="2064086"/>
              <a:chOff x="0" y="0"/>
              <a:chExt cx="3766480" cy="2064085"/>
            </a:xfrm>
          </p:grpSpPr>
          <p:sp>
            <p:nvSpPr>
              <p:cNvPr id="341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1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421" name="Group"/>
            <p:cNvGrpSpPr/>
            <p:nvPr/>
          </p:nvGrpSpPr>
          <p:grpSpPr>
            <a:xfrm>
              <a:off x="3524927" y="327466"/>
              <a:ext cx="3401825" cy="1507205"/>
              <a:chOff x="0" y="0"/>
              <a:chExt cx="3401824" cy="1507204"/>
            </a:xfrm>
          </p:grpSpPr>
          <p:sp>
            <p:nvSpPr>
              <p:cNvPr id="341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2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426" name="Group">
            <a:hlinkClick r:id="rId5" action="ppaction://hlinksldjump"/>
          </p:cNvPr>
          <p:cNvGrpSpPr/>
          <p:nvPr/>
        </p:nvGrpSpPr>
        <p:grpSpPr>
          <a:xfrm>
            <a:off x="248972" y="1253663"/>
            <a:ext cx="2361958" cy="1246350"/>
            <a:chOff x="0" y="0"/>
            <a:chExt cx="2361957" cy="1246348"/>
          </a:xfrm>
        </p:grpSpPr>
        <p:sp>
          <p:nvSpPr>
            <p:cNvPr id="342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42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42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433" name="Group">
            <a:hlinkClick r:id="rId7" action="ppaction://hlinksldjump"/>
          </p:cNvPr>
          <p:cNvGrpSpPr/>
          <p:nvPr/>
        </p:nvGrpSpPr>
        <p:grpSpPr>
          <a:xfrm>
            <a:off x="189513" y="2599489"/>
            <a:ext cx="3401825" cy="2811109"/>
            <a:chOff x="0" y="0"/>
            <a:chExt cx="3401824" cy="2811108"/>
          </a:xfrm>
        </p:grpSpPr>
        <p:grpSp>
          <p:nvGrpSpPr>
            <p:cNvPr id="3431" name="Group"/>
            <p:cNvGrpSpPr/>
            <p:nvPr/>
          </p:nvGrpSpPr>
          <p:grpSpPr>
            <a:xfrm>
              <a:off x="1324443" y="0"/>
              <a:ext cx="1997007" cy="1507205"/>
              <a:chOff x="0" y="0"/>
              <a:chExt cx="1997006" cy="1507204"/>
            </a:xfrm>
          </p:grpSpPr>
          <p:sp>
            <p:nvSpPr>
              <p:cNvPr id="342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430" name="Group"/>
              <p:cNvGrpSpPr/>
              <p:nvPr/>
            </p:nvGrpSpPr>
            <p:grpSpPr>
              <a:xfrm>
                <a:off x="66857" y="52855"/>
                <a:ext cx="1863292" cy="1401495"/>
                <a:chOff x="0" y="0"/>
                <a:chExt cx="1863291" cy="1401493"/>
              </a:xfrm>
            </p:grpSpPr>
            <p:sp>
              <p:nvSpPr>
                <p:cNvPr id="342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2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43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43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437" name="Group">
            <a:hlinkClick r:id="rId12" action="ppaction://hlinksldjump"/>
          </p:cNvPr>
          <p:cNvGrpSpPr/>
          <p:nvPr/>
        </p:nvGrpSpPr>
        <p:grpSpPr>
          <a:xfrm>
            <a:off x="189513" y="5717856"/>
            <a:ext cx="3401825" cy="2534656"/>
            <a:chOff x="0" y="0"/>
            <a:chExt cx="3401824" cy="2534654"/>
          </a:xfrm>
        </p:grpSpPr>
        <p:pic>
          <p:nvPicPr>
            <p:cNvPr id="343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43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440" name="Group">
            <a:hlinkClick r:id="rId15" action="ppaction://hlinksldjump"/>
          </p:cNvPr>
          <p:cNvGrpSpPr/>
          <p:nvPr/>
        </p:nvGrpSpPr>
        <p:grpSpPr>
          <a:xfrm>
            <a:off x="463307" y="8448038"/>
            <a:ext cx="2848362" cy="1160401"/>
            <a:chOff x="0" y="0"/>
            <a:chExt cx="2848360" cy="1160400"/>
          </a:xfrm>
        </p:grpSpPr>
        <p:sp>
          <p:nvSpPr>
            <p:cNvPr id="343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43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445" name="Group">
            <a:hlinkClick r:id="rId17" action="ppaction://hlinksldjump"/>
          </p:cNvPr>
          <p:cNvGrpSpPr/>
          <p:nvPr/>
        </p:nvGrpSpPr>
        <p:grpSpPr>
          <a:xfrm>
            <a:off x="11863020" y="264307"/>
            <a:ext cx="3452469" cy="1525954"/>
            <a:chOff x="0" y="0"/>
            <a:chExt cx="3452467" cy="1525953"/>
          </a:xfrm>
        </p:grpSpPr>
        <p:sp>
          <p:nvSpPr>
            <p:cNvPr id="344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44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4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44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448" name="Group">
            <a:hlinkClick r:id="rId18" action="ppaction://hlinksldjump"/>
          </p:cNvPr>
          <p:cNvGrpSpPr/>
          <p:nvPr/>
        </p:nvGrpSpPr>
        <p:grpSpPr>
          <a:xfrm>
            <a:off x="13461063" y="7527382"/>
            <a:ext cx="1966146" cy="932632"/>
            <a:chOff x="0" y="0"/>
            <a:chExt cx="1966145" cy="932630"/>
          </a:xfrm>
        </p:grpSpPr>
        <p:sp>
          <p:nvSpPr>
            <p:cNvPr id="344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4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451" name="Group">
            <a:hlinkClick r:id="rId20" action="ppaction://hlinksldjump"/>
          </p:cNvPr>
          <p:cNvGrpSpPr/>
          <p:nvPr/>
        </p:nvGrpSpPr>
        <p:grpSpPr>
          <a:xfrm>
            <a:off x="11870117" y="8615740"/>
            <a:ext cx="1966146" cy="961761"/>
            <a:chOff x="0" y="0"/>
            <a:chExt cx="1966145" cy="961760"/>
          </a:xfrm>
        </p:grpSpPr>
        <p:sp>
          <p:nvSpPr>
            <p:cNvPr id="344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5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454" name="Group">
            <a:hlinkClick r:id="rId22" action="ppaction://hlinksldjump"/>
          </p:cNvPr>
          <p:cNvGrpSpPr/>
          <p:nvPr/>
        </p:nvGrpSpPr>
        <p:grpSpPr>
          <a:xfrm>
            <a:off x="13461063" y="5325855"/>
            <a:ext cx="1966146" cy="901537"/>
            <a:chOff x="0" y="0"/>
            <a:chExt cx="1966145" cy="901535"/>
          </a:xfrm>
        </p:grpSpPr>
        <p:sp>
          <p:nvSpPr>
            <p:cNvPr id="345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5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457" name="Group">
            <a:hlinkClick r:id="rId24" action="ppaction://hlinksldjump"/>
          </p:cNvPr>
          <p:cNvGrpSpPr/>
          <p:nvPr/>
        </p:nvGrpSpPr>
        <p:grpSpPr>
          <a:xfrm>
            <a:off x="11863020" y="6434341"/>
            <a:ext cx="1966146" cy="889806"/>
            <a:chOff x="0" y="0"/>
            <a:chExt cx="1966145" cy="889804"/>
          </a:xfrm>
        </p:grpSpPr>
        <p:sp>
          <p:nvSpPr>
            <p:cNvPr id="345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5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460" name="Group">
            <a:hlinkClick r:id="rId26" action="ppaction://hlinksldjump"/>
          </p:cNvPr>
          <p:cNvGrpSpPr/>
          <p:nvPr/>
        </p:nvGrpSpPr>
        <p:grpSpPr>
          <a:xfrm>
            <a:off x="11847770" y="4241302"/>
            <a:ext cx="1966146" cy="894018"/>
            <a:chOff x="0" y="0"/>
            <a:chExt cx="1966145" cy="894016"/>
          </a:xfrm>
        </p:grpSpPr>
        <p:sp>
          <p:nvSpPr>
            <p:cNvPr id="345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5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463" name="Group">
            <a:hlinkClick r:id="rId28" action="ppaction://hlinksldjump"/>
          </p:cNvPr>
          <p:cNvGrpSpPr/>
          <p:nvPr/>
        </p:nvGrpSpPr>
        <p:grpSpPr>
          <a:xfrm>
            <a:off x="11847770" y="2041331"/>
            <a:ext cx="1966146" cy="924482"/>
            <a:chOff x="0" y="0"/>
            <a:chExt cx="1966145" cy="924480"/>
          </a:xfrm>
        </p:grpSpPr>
        <p:sp>
          <p:nvSpPr>
            <p:cNvPr id="346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6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466" name="Group">
            <a:hlinkClick r:id="rId30" action="ppaction://hlinksldjump"/>
          </p:cNvPr>
          <p:cNvGrpSpPr/>
          <p:nvPr/>
        </p:nvGrpSpPr>
        <p:grpSpPr>
          <a:xfrm>
            <a:off x="13379656" y="3149230"/>
            <a:ext cx="1966146" cy="894018"/>
            <a:chOff x="0" y="0"/>
            <a:chExt cx="1966145" cy="894017"/>
          </a:xfrm>
        </p:grpSpPr>
        <p:sp>
          <p:nvSpPr>
            <p:cNvPr id="346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46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471" name="Group">
            <a:hlinkClick r:id="rId32" action="ppaction://hlinksldjump"/>
          </p:cNvPr>
          <p:cNvGrpSpPr/>
          <p:nvPr/>
        </p:nvGrpSpPr>
        <p:grpSpPr>
          <a:xfrm>
            <a:off x="5953431" y="3451036"/>
            <a:ext cx="2048405" cy="2128765"/>
            <a:chOff x="95066" y="54886"/>
            <a:chExt cx="2048404" cy="2128763"/>
          </a:xfrm>
        </p:grpSpPr>
        <p:grpSp>
          <p:nvGrpSpPr>
            <p:cNvPr id="3469" name="Group"/>
            <p:cNvGrpSpPr/>
            <p:nvPr/>
          </p:nvGrpSpPr>
          <p:grpSpPr>
            <a:xfrm>
              <a:off x="95066" y="54886"/>
              <a:ext cx="2048405" cy="2128765"/>
              <a:chOff x="95066" y="54886"/>
              <a:chExt cx="2048404" cy="2128763"/>
            </a:xfrm>
          </p:grpSpPr>
          <p:sp>
            <p:nvSpPr>
              <p:cNvPr id="346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7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476" name="Group">
            <a:hlinkClick r:id="rId33" action="ppaction://hlinksldjump"/>
          </p:cNvPr>
          <p:cNvGrpSpPr/>
          <p:nvPr/>
        </p:nvGrpSpPr>
        <p:grpSpPr>
          <a:xfrm>
            <a:off x="4260393" y="4124136"/>
            <a:ext cx="2048405" cy="2128765"/>
            <a:chOff x="95066" y="54886"/>
            <a:chExt cx="2048404" cy="2128763"/>
          </a:xfrm>
        </p:grpSpPr>
        <p:grpSp>
          <p:nvGrpSpPr>
            <p:cNvPr id="3474" name="Group"/>
            <p:cNvGrpSpPr/>
            <p:nvPr/>
          </p:nvGrpSpPr>
          <p:grpSpPr>
            <a:xfrm>
              <a:off x="95066" y="54886"/>
              <a:ext cx="2048405" cy="2128765"/>
              <a:chOff x="95066" y="54886"/>
              <a:chExt cx="2048404" cy="2128763"/>
            </a:xfrm>
          </p:grpSpPr>
          <p:sp>
            <p:nvSpPr>
              <p:cNvPr id="347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7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481" name="Group">
            <a:hlinkClick r:id="rId34" action="ppaction://hlinksldjump"/>
          </p:cNvPr>
          <p:cNvGrpSpPr/>
          <p:nvPr/>
        </p:nvGrpSpPr>
        <p:grpSpPr>
          <a:xfrm>
            <a:off x="9402487" y="3477728"/>
            <a:ext cx="2048405" cy="2128765"/>
            <a:chOff x="95066" y="54886"/>
            <a:chExt cx="2048404" cy="2128763"/>
          </a:xfrm>
        </p:grpSpPr>
        <p:grpSp>
          <p:nvGrpSpPr>
            <p:cNvPr id="3479" name="Group"/>
            <p:cNvGrpSpPr/>
            <p:nvPr/>
          </p:nvGrpSpPr>
          <p:grpSpPr>
            <a:xfrm>
              <a:off x="95066" y="54886"/>
              <a:ext cx="2048405" cy="2128765"/>
              <a:chOff x="95066" y="54886"/>
              <a:chExt cx="2048404" cy="2128763"/>
            </a:xfrm>
          </p:grpSpPr>
          <p:sp>
            <p:nvSpPr>
              <p:cNvPr id="347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8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486" name="Group">
            <a:hlinkClick r:id="rId35" action="ppaction://hlinksldjump"/>
          </p:cNvPr>
          <p:cNvGrpSpPr/>
          <p:nvPr/>
        </p:nvGrpSpPr>
        <p:grpSpPr>
          <a:xfrm>
            <a:off x="4260393" y="5916051"/>
            <a:ext cx="2048405" cy="2128765"/>
            <a:chOff x="95066" y="54886"/>
            <a:chExt cx="2048404" cy="2128763"/>
          </a:xfrm>
        </p:grpSpPr>
        <p:grpSp>
          <p:nvGrpSpPr>
            <p:cNvPr id="3484" name="Group"/>
            <p:cNvGrpSpPr/>
            <p:nvPr/>
          </p:nvGrpSpPr>
          <p:grpSpPr>
            <a:xfrm>
              <a:off x="95066" y="54886"/>
              <a:ext cx="2048405" cy="2128765"/>
              <a:chOff x="95066" y="54886"/>
              <a:chExt cx="2048404" cy="2128763"/>
            </a:xfrm>
          </p:grpSpPr>
          <p:sp>
            <p:nvSpPr>
              <p:cNvPr id="348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8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491" name="Group">
            <a:hlinkClick r:id="rId36" action="ppaction://hlinksldjump"/>
          </p:cNvPr>
          <p:cNvGrpSpPr/>
          <p:nvPr/>
        </p:nvGrpSpPr>
        <p:grpSpPr>
          <a:xfrm>
            <a:off x="4311193" y="7723967"/>
            <a:ext cx="2048405" cy="2128765"/>
            <a:chOff x="95066" y="54886"/>
            <a:chExt cx="2048404" cy="2128763"/>
          </a:xfrm>
        </p:grpSpPr>
        <p:grpSp>
          <p:nvGrpSpPr>
            <p:cNvPr id="3489" name="Group"/>
            <p:cNvGrpSpPr/>
            <p:nvPr/>
          </p:nvGrpSpPr>
          <p:grpSpPr>
            <a:xfrm>
              <a:off x="95066" y="54886"/>
              <a:ext cx="2048405" cy="2128765"/>
              <a:chOff x="95066" y="54886"/>
              <a:chExt cx="2048404" cy="2128763"/>
            </a:xfrm>
          </p:grpSpPr>
          <p:sp>
            <p:nvSpPr>
              <p:cNvPr id="348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9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496" name="Group">
            <a:hlinkClick r:id="rId37" action="ppaction://hlinksldjump"/>
          </p:cNvPr>
          <p:cNvGrpSpPr/>
          <p:nvPr/>
        </p:nvGrpSpPr>
        <p:grpSpPr>
          <a:xfrm>
            <a:off x="5953431" y="6789619"/>
            <a:ext cx="2048405" cy="2128764"/>
            <a:chOff x="95066" y="54886"/>
            <a:chExt cx="2048404" cy="2128763"/>
          </a:xfrm>
        </p:grpSpPr>
        <p:grpSp>
          <p:nvGrpSpPr>
            <p:cNvPr id="3494" name="Group"/>
            <p:cNvGrpSpPr/>
            <p:nvPr/>
          </p:nvGrpSpPr>
          <p:grpSpPr>
            <a:xfrm>
              <a:off x="95066" y="54886"/>
              <a:ext cx="2048405" cy="2128765"/>
              <a:chOff x="95066" y="54886"/>
              <a:chExt cx="2048404" cy="2128763"/>
            </a:xfrm>
          </p:grpSpPr>
          <p:sp>
            <p:nvSpPr>
              <p:cNvPr id="349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49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501" name="Group">
            <a:hlinkClick r:id="rId38" action="ppaction://hlinksldjump"/>
          </p:cNvPr>
          <p:cNvGrpSpPr/>
          <p:nvPr/>
        </p:nvGrpSpPr>
        <p:grpSpPr>
          <a:xfrm>
            <a:off x="7682552" y="7723967"/>
            <a:ext cx="2048405" cy="2128765"/>
            <a:chOff x="95066" y="54886"/>
            <a:chExt cx="2048404" cy="2128763"/>
          </a:xfrm>
        </p:grpSpPr>
        <p:grpSp>
          <p:nvGrpSpPr>
            <p:cNvPr id="3499" name="Group"/>
            <p:cNvGrpSpPr/>
            <p:nvPr/>
          </p:nvGrpSpPr>
          <p:grpSpPr>
            <a:xfrm>
              <a:off x="95066" y="54886"/>
              <a:ext cx="2048405" cy="2128765"/>
              <a:chOff x="95066" y="54886"/>
              <a:chExt cx="2048404" cy="2128763"/>
            </a:xfrm>
          </p:grpSpPr>
          <p:sp>
            <p:nvSpPr>
              <p:cNvPr id="349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4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0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506" name="Group">
            <a:hlinkClick r:id="rId39" action="ppaction://hlinksldjump"/>
          </p:cNvPr>
          <p:cNvGrpSpPr/>
          <p:nvPr/>
        </p:nvGrpSpPr>
        <p:grpSpPr>
          <a:xfrm>
            <a:off x="9402487" y="6815019"/>
            <a:ext cx="2048405" cy="2128764"/>
            <a:chOff x="95066" y="54886"/>
            <a:chExt cx="2048404" cy="2128763"/>
          </a:xfrm>
        </p:grpSpPr>
        <p:grpSp>
          <p:nvGrpSpPr>
            <p:cNvPr id="3504" name="Group"/>
            <p:cNvGrpSpPr/>
            <p:nvPr/>
          </p:nvGrpSpPr>
          <p:grpSpPr>
            <a:xfrm>
              <a:off x="95066" y="54886"/>
              <a:ext cx="2048405" cy="2128765"/>
              <a:chOff x="95066" y="54886"/>
              <a:chExt cx="2048404" cy="2128763"/>
            </a:xfrm>
          </p:grpSpPr>
          <p:sp>
            <p:nvSpPr>
              <p:cNvPr id="350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0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511" name="Group">
            <a:hlinkClick r:id="rId40" action="ppaction://hlinksldjump"/>
          </p:cNvPr>
          <p:cNvGrpSpPr/>
          <p:nvPr/>
        </p:nvGrpSpPr>
        <p:grpSpPr>
          <a:xfrm>
            <a:off x="5953431" y="5114113"/>
            <a:ext cx="2048405" cy="2128765"/>
            <a:chOff x="95066" y="54886"/>
            <a:chExt cx="2048404" cy="2128763"/>
          </a:xfrm>
        </p:grpSpPr>
        <p:grpSp>
          <p:nvGrpSpPr>
            <p:cNvPr id="3509" name="Group"/>
            <p:cNvGrpSpPr/>
            <p:nvPr/>
          </p:nvGrpSpPr>
          <p:grpSpPr>
            <a:xfrm>
              <a:off x="95066" y="54886"/>
              <a:ext cx="2048405" cy="2128765"/>
              <a:chOff x="95066" y="54886"/>
              <a:chExt cx="2048404" cy="2128763"/>
            </a:xfrm>
          </p:grpSpPr>
          <p:sp>
            <p:nvSpPr>
              <p:cNvPr id="35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1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516" name="Group">
            <a:hlinkClick r:id="rId41" action="ppaction://hlinksldjump"/>
          </p:cNvPr>
          <p:cNvGrpSpPr/>
          <p:nvPr/>
        </p:nvGrpSpPr>
        <p:grpSpPr>
          <a:xfrm>
            <a:off x="7631752" y="4214339"/>
            <a:ext cx="2048405" cy="2128765"/>
            <a:chOff x="95066" y="54886"/>
            <a:chExt cx="2048404" cy="2128763"/>
          </a:xfrm>
        </p:grpSpPr>
        <p:grpSp>
          <p:nvGrpSpPr>
            <p:cNvPr id="3514" name="Group"/>
            <p:cNvGrpSpPr/>
            <p:nvPr/>
          </p:nvGrpSpPr>
          <p:grpSpPr>
            <a:xfrm>
              <a:off x="95066" y="54886"/>
              <a:ext cx="2048405" cy="2128765"/>
              <a:chOff x="95066" y="54886"/>
              <a:chExt cx="2048404" cy="2128763"/>
            </a:xfrm>
          </p:grpSpPr>
          <p:sp>
            <p:nvSpPr>
              <p:cNvPr id="351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1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521" name="Group">
            <a:hlinkClick r:id="rId42" action="ppaction://hlinksldjump"/>
          </p:cNvPr>
          <p:cNvGrpSpPr/>
          <p:nvPr/>
        </p:nvGrpSpPr>
        <p:grpSpPr>
          <a:xfrm>
            <a:off x="7619052" y="5953345"/>
            <a:ext cx="2048405" cy="2128765"/>
            <a:chOff x="95066" y="54886"/>
            <a:chExt cx="2048404" cy="2128763"/>
          </a:xfrm>
        </p:grpSpPr>
        <p:grpSp>
          <p:nvGrpSpPr>
            <p:cNvPr id="3519" name="Group"/>
            <p:cNvGrpSpPr/>
            <p:nvPr/>
          </p:nvGrpSpPr>
          <p:grpSpPr>
            <a:xfrm>
              <a:off x="95066" y="54886"/>
              <a:ext cx="2048405" cy="2128765"/>
              <a:chOff x="95066" y="54886"/>
              <a:chExt cx="2048404" cy="2128763"/>
            </a:xfrm>
          </p:grpSpPr>
          <p:sp>
            <p:nvSpPr>
              <p:cNvPr id="35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2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526" name="Group">
            <a:hlinkClick r:id="rId43" action="ppaction://hlinksldjump"/>
          </p:cNvPr>
          <p:cNvGrpSpPr/>
          <p:nvPr/>
        </p:nvGrpSpPr>
        <p:grpSpPr>
          <a:xfrm>
            <a:off x="9402487" y="5126813"/>
            <a:ext cx="2048405" cy="2128765"/>
            <a:chOff x="95066" y="54886"/>
            <a:chExt cx="2048404" cy="2128763"/>
          </a:xfrm>
        </p:grpSpPr>
        <p:grpSp>
          <p:nvGrpSpPr>
            <p:cNvPr id="3524" name="Group"/>
            <p:cNvGrpSpPr/>
            <p:nvPr/>
          </p:nvGrpSpPr>
          <p:grpSpPr>
            <a:xfrm>
              <a:off x="95066" y="54886"/>
              <a:ext cx="2048405" cy="2128765"/>
              <a:chOff x="95066" y="54886"/>
              <a:chExt cx="2048404" cy="2128763"/>
            </a:xfrm>
          </p:grpSpPr>
          <p:sp>
            <p:nvSpPr>
              <p:cNvPr id="352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2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532" name="Group">
            <a:hlinkClick r:id="rId44" action="ppaction://hlinksldjump"/>
          </p:cNvPr>
          <p:cNvGrpSpPr/>
          <p:nvPr/>
        </p:nvGrpSpPr>
        <p:grpSpPr>
          <a:xfrm>
            <a:off x="4250577" y="2414126"/>
            <a:ext cx="2169637" cy="1897485"/>
            <a:chOff x="0" y="0"/>
            <a:chExt cx="2169636" cy="1897484"/>
          </a:xfrm>
        </p:grpSpPr>
        <p:grpSp>
          <p:nvGrpSpPr>
            <p:cNvPr id="3529" name="Group"/>
            <p:cNvGrpSpPr/>
            <p:nvPr/>
          </p:nvGrpSpPr>
          <p:grpSpPr>
            <a:xfrm>
              <a:off x="0" y="0"/>
              <a:ext cx="2169637" cy="1897485"/>
              <a:chOff x="0" y="0"/>
              <a:chExt cx="2169636" cy="1897484"/>
            </a:xfrm>
          </p:grpSpPr>
          <p:sp>
            <p:nvSpPr>
              <p:cNvPr id="352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2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53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53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3538" name="Group">
            <a:hlinkClick r:id="rId46" action="ppaction://hlinksldjump"/>
          </p:cNvPr>
          <p:cNvGrpSpPr/>
          <p:nvPr/>
        </p:nvGrpSpPr>
        <p:grpSpPr>
          <a:xfrm>
            <a:off x="5784800" y="8909829"/>
            <a:ext cx="2385668" cy="1945927"/>
            <a:chOff x="0" y="0"/>
            <a:chExt cx="2385666" cy="1945926"/>
          </a:xfrm>
        </p:grpSpPr>
        <p:sp>
          <p:nvSpPr>
            <p:cNvPr id="353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3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3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53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53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0" name="Rectangle"/>
          <p:cNvSpPr/>
          <p:nvPr/>
        </p:nvSpPr>
        <p:spPr>
          <a:xfrm>
            <a:off x="2391609" y="316006"/>
            <a:ext cx="11148888" cy="6117580"/>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541" name="Callout"/>
          <p:cNvSpPr/>
          <p:nvPr/>
        </p:nvSpPr>
        <p:spPr>
          <a:xfrm rot="5400000">
            <a:off x="6334918" y="1351659"/>
            <a:ext cx="2874963" cy="13021072"/>
          </a:xfrm>
          <a:custGeom>
            <a:avLst/>
            <a:gdLst/>
            <a:ahLst/>
            <a:cxnLst>
              <a:cxn ang="0">
                <a:pos x="wd2" y="hd2"/>
              </a:cxn>
              <a:cxn ang="5400000">
                <a:pos x="wd2" y="hd2"/>
              </a:cxn>
              <a:cxn ang="10800000">
                <a:pos x="wd2" y="hd2"/>
              </a:cxn>
              <a:cxn ang="16200000">
                <a:pos x="wd2" y="hd2"/>
              </a:cxn>
            </a:cxnLst>
            <a:rect l="0" t="0" r="r" b="b"/>
            <a:pathLst>
              <a:path w="21600" h="21600" extrusionOk="0">
                <a:moveTo>
                  <a:pt x="3882" y="0"/>
                </a:moveTo>
                <a:cubicBezTo>
                  <a:pt x="3619" y="0"/>
                  <a:pt x="3405" y="47"/>
                  <a:pt x="3405" y="105"/>
                </a:cubicBezTo>
                <a:lnTo>
                  <a:pt x="3405" y="16983"/>
                </a:lnTo>
                <a:lnTo>
                  <a:pt x="0" y="18121"/>
                </a:lnTo>
                <a:lnTo>
                  <a:pt x="3405" y="19260"/>
                </a:lnTo>
                <a:lnTo>
                  <a:pt x="3405" y="21495"/>
                </a:lnTo>
                <a:cubicBezTo>
                  <a:pt x="3405" y="21553"/>
                  <a:pt x="3619" y="21600"/>
                  <a:pt x="3882" y="21600"/>
                </a:cubicBezTo>
                <a:lnTo>
                  <a:pt x="21123" y="21600"/>
                </a:lnTo>
                <a:cubicBezTo>
                  <a:pt x="21386" y="21600"/>
                  <a:pt x="21600" y="21553"/>
                  <a:pt x="21600" y="21495"/>
                </a:cubicBezTo>
                <a:lnTo>
                  <a:pt x="21600" y="105"/>
                </a:lnTo>
                <a:cubicBezTo>
                  <a:pt x="21600" y="47"/>
                  <a:pt x="21386" y="0"/>
                  <a:pt x="21123" y="0"/>
                </a:cubicBezTo>
                <a:lnTo>
                  <a:pt x="3882"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542" name="Subjective measure, 0-3, of how non-linear groups were.…"/>
          <p:cNvSpPr txBox="1"/>
          <p:nvPr/>
        </p:nvSpPr>
        <p:spPr>
          <a:xfrm>
            <a:off x="1796185" y="7160436"/>
            <a:ext cx="9222076" cy="33009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spcBef>
                <a:spcPts val="1200"/>
              </a:spcBef>
              <a:defRPr sz="2800" b="0" i="1">
                <a:solidFill>
                  <a:srgbClr val="000000"/>
                </a:solidFill>
                <a:latin typeface="Arial"/>
                <a:ea typeface="Arial"/>
                <a:cs typeface="Arial"/>
                <a:sym typeface="Arial"/>
              </a:defRPr>
            </a:pPr>
            <a:r>
              <a:rPr dirty="0"/>
              <a:t>Subjective measure, 0-3, of how non-linear groups were. </a:t>
            </a:r>
            <a:endParaRPr i="0" dirty="0">
              <a:latin typeface="Times"/>
              <a:ea typeface="Times"/>
              <a:cs typeface="Times"/>
              <a:sym typeface="Times"/>
            </a:endParaRPr>
          </a:p>
          <a:p>
            <a:pPr algn="l" defTabSz="457200">
              <a:spcBef>
                <a:spcPts val="1200"/>
              </a:spcBef>
              <a:defRPr sz="2800" b="0">
                <a:solidFill>
                  <a:srgbClr val="000000"/>
                </a:solidFill>
                <a:latin typeface="Arial"/>
                <a:ea typeface="Arial"/>
                <a:cs typeface="Arial"/>
                <a:sym typeface="Arial"/>
              </a:defRPr>
            </a:pPr>
            <a:r>
              <a:rPr dirty="0"/>
              <a:t>0 → Work was orderly and linear </a:t>
            </a:r>
            <a:endParaRPr dirty="0">
              <a:latin typeface="Times"/>
              <a:ea typeface="Times"/>
              <a:cs typeface="Times"/>
              <a:sym typeface="Times"/>
            </a:endParaRPr>
          </a:p>
          <a:p>
            <a:pPr algn="l" defTabSz="457200">
              <a:spcBef>
                <a:spcPts val="1200"/>
              </a:spcBef>
              <a:defRPr sz="2800" b="0">
                <a:solidFill>
                  <a:srgbClr val="000000"/>
                </a:solidFill>
                <a:latin typeface="Arial"/>
                <a:ea typeface="Arial"/>
                <a:cs typeface="Arial"/>
                <a:sym typeface="Arial"/>
              </a:defRPr>
            </a:pPr>
            <a:r>
              <a:rPr dirty="0"/>
              <a:t>3 → Work was “all over the place” </a:t>
            </a:r>
            <a:endParaRPr sz="1200" dirty="0">
              <a:latin typeface="Times"/>
              <a:ea typeface="Times"/>
              <a:cs typeface="Times"/>
              <a:sym typeface="Times"/>
            </a:endParaRPr>
          </a:p>
          <a:p>
            <a:pPr algn="l" defTabSz="457200">
              <a:lnSpc>
                <a:spcPts val="5500"/>
              </a:lnSpc>
              <a:spcBef>
                <a:spcPts val="1200"/>
              </a:spcBef>
              <a:defRPr sz="2800" b="0" i="1">
                <a:solidFill>
                  <a:srgbClr val="000000"/>
                </a:solidFill>
                <a:latin typeface="Arial"/>
                <a:ea typeface="Arial"/>
                <a:cs typeface="Arial"/>
                <a:sym typeface="Arial"/>
              </a:defRPr>
            </a:pPr>
            <a:endParaRPr sz="1200" dirty="0">
              <a:latin typeface="Times"/>
              <a:ea typeface="Times"/>
              <a:cs typeface="Times"/>
              <a:sym typeface="Times"/>
            </a:endParaRPr>
          </a:p>
          <a:p>
            <a:pPr algn="l" defTabSz="457200">
              <a:lnSpc>
                <a:spcPts val="5600"/>
              </a:lnSpc>
              <a:spcBef>
                <a:spcPts val="1200"/>
              </a:spcBef>
              <a:defRPr sz="2867" b="0" i="1">
                <a:solidFill>
                  <a:srgbClr val="000000"/>
                </a:solidFill>
                <a:latin typeface="Arial"/>
                <a:ea typeface="Arial"/>
                <a:cs typeface="Arial"/>
                <a:sym typeface="Arial"/>
              </a:defRPr>
            </a:pPr>
            <a:endParaRPr sz="1200" dirty="0">
              <a:latin typeface="Times"/>
              <a:ea typeface="Times"/>
              <a:cs typeface="Times"/>
              <a:sym typeface="Times"/>
            </a:endParaRPr>
          </a:p>
        </p:txBody>
      </p:sp>
      <p:pic>
        <p:nvPicPr>
          <p:cNvPr id="3543" name="Non-linearity.png" descr="Non-linearity.png"/>
          <p:cNvPicPr>
            <a:picLocks noChangeAspect="1"/>
          </p:cNvPicPr>
          <p:nvPr/>
        </p:nvPicPr>
        <p:blipFill>
          <a:blip r:embed="rId2"/>
          <a:srcRect b="14119"/>
          <a:stretch>
            <a:fillRect/>
          </a:stretch>
        </p:blipFill>
        <p:spPr>
          <a:xfrm>
            <a:off x="2445377" y="304570"/>
            <a:ext cx="10503230" cy="6013478"/>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54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562" name="Group"/>
          <p:cNvGrpSpPr/>
          <p:nvPr/>
        </p:nvGrpSpPr>
        <p:grpSpPr>
          <a:xfrm>
            <a:off x="4598968" y="194313"/>
            <a:ext cx="6926752" cy="3990196"/>
            <a:chOff x="0" y="0"/>
            <a:chExt cx="6926751" cy="3990195"/>
          </a:xfrm>
        </p:grpSpPr>
        <p:grpSp>
          <p:nvGrpSpPr>
            <p:cNvPr id="3550" name="Group"/>
            <p:cNvGrpSpPr/>
            <p:nvPr/>
          </p:nvGrpSpPr>
          <p:grpSpPr>
            <a:xfrm>
              <a:off x="1731981" y="2219701"/>
              <a:ext cx="1394477" cy="1007749"/>
              <a:chOff x="0" y="0"/>
              <a:chExt cx="1394475" cy="1007747"/>
            </a:xfrm>
          </p:grpSpPr>
          <p:pic>
            <p:nvPicPr>
              <p:cNvPr id="354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354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354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3554" name="Group"/>
            <p:cNvGrpSpPr/>
            <p:nvPr/>
          </p:nvGrpSpPr>
          <p:grpSpPr>
            <a:xfrm rot="1740000">
              <a:off x="5382369" y="1992850"/>
              <a:ext cx="409357" cy="1018415"/>
              <a:chOff x="0" y="0"/>
              <a:chExt cx="409355" cy="1018414"/>
            </a:xfrm>
          </p:grpSpPr>
          <p:pic>
            <p:nvPicPr>
              <p:cNvPr id="355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355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355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355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3558" name="Group"/>
            <p:cNvGrpSpPr/>
            <p:nvPr/>
          </p:nvGrpSpPr>
          <p:grpSpPr>
            <a:xfrm>
              <a:off x="0" y="0"/>
              <a:ext cx="3766481" cy="2064086"/>
              <a:chOff x="0" y="0"/>
              <a:chExt cx="3766480" cy="2064085"/>
            </a:xfrm>
          </p:grpSpPr>
          <p:sp>
            <p:nvSpPr>
              <p:cNvPr id="355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5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561" name="Group"/>
            <p:cNvGrpSpPr/>
            <p:nvPr/>
          </p:nvGrpSpPr>
          <p:grpSpPr>
            <a:xfrm>
              <a:off x="3524927" y="327466"/>
              <a:ext cx="3401825" cy="1507205"/>
              <a:chOff x="0" y="0"/>
              <a:chExt cx="3401824" cy="1507204"/>
            </a:xfrm>
          </p:grpSpPr>
          <p:sp>
            <p:nvSpPr>
              <p:cNvPr id="355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6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566" name="Group">
            <a:hlinkClick r:id="rId5" action="ppaction://hlinksldjump"/>
          </p:cNvPr>
          <p:cNvGrpSpPr/>
          <p:nvPr/>
        </p:nvGrpSpPr>
        <p:grpSpPr>
          <a:xfrm>
            <a:off x="248972" y="1253663"/>
            <a:ext cx="2361958" cy="1246350"/>
            <a:chOff x="0" y="0"/>
            <a:chExt cx="2361957" cy="1246348"/>
          </a:xfrm>
        </p:grpSpPr>
        <p:sp>
          <p:nvSpPr>
            <p:cNvPr id="356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56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56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573" name="Group">
            <a:hlinkClick r:id="rId7" action="ppaction://hlinksldjump"/>
          </p:cNvPr>
          <p:cNvGrpSpPr/>
          <p:nvPr/>
        </p:nvGrpSpPr>
        <p:grpSpPr>
          <a:xfrm>
            <a:off x="189513" y="2599489"/>
            <a:ext cx="3401825" cy="2811109"/>
            <a:chOff x="0" y="0"/>
            <a:chExt cx="3401824" cy="2811108"/>
          </a:xfrm>
        </p:grpSpPr>
        <p:grpSp>
          <p:nvGrpSpPr>
            <p:cNvPr id="3571" name="Group"/>
            <p:cNvGrpSpPr/>
            <p:nvPr/>
          </p:nvGrpSpPr>
          <p:grpSpPr>
            <a:xfrm>
              <a:off x="1324443" y="0"/>
              <a:ext cx="1997007" cy="1507205"/>
              <a:chOff x="0" y="0"/>
              <a:chExt cx="1997006" cy="1507204"/>
            </a:xfrm>
          </p:grpSpPr>
          <p:sp>
            <p:nvSpPr>
              <p:cNvPr id="356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570" name="Group"/>
              <p:cNvGrpSpPr/>
              <p:nvPr/>
            </p:nvGrpSpPr>
            <p:grpSpPr>
              <a:xfrm>
                <a:off x="66857" y="52855"/>
                <a:ext cx="1863292" cy="1401495"/>
                <a:chOff x="0" y="0"/>
                <a:chExt cx="1863291" cy="1401493"/>
              </a:xfrm>
            </p:grpSpPr>
            <p:sp>
              <p:nvSpPr>
                <p:cNvPr id="356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56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57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57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577" name="Group">
            <a:hlinkClick r:id="rId12" action="ppaction://hlinksldjump"/>
          </p:cNvPr>
          <p:cNvGrpSpPr/>
          <p:nvPr/>
        </p:nvGrpSpPr>
        <p:grpSpPr>
          <a:xfrm>
            <a:off x="189513" y="5717856"/>
            <a:ext cx="3401825" cy="2534656"/>
            <a:chOff x="0" y="0"/>
            <a:chExt cx="3401824" cy="2534654"/>
          </a:xfrm>
        </p:grpSpPr>
        <p:pic>
          <p:nvPicPr>
            <p:cNvPr id="357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57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580" name="Group">
            <a:hlinkClick r:id="rId15" action="ppaction://hlinksldjump"/>
          </p:cNvPr>
          <p:cNvGrpSpPr/>
          <p:nvPr/>
        </p:nvGrpSpPr>
        <p:grpSpPr>
          <a:xfrm>
            <a:off x="463307" y="8448038"/>
            <a:ext cx="2848362" cy="1160401"/>
            <a:chOff x="0" y="0"/>
            <a:chExt cx="2848360" cy="1160400"/>
          </a:xfrm>
        </p:grpSpPr>
        <p:sp>
          <p:nvSpPr>
            <p:cNvPr id="357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57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585" name="Group">
            <a:hlinkClick r:id="rId17" action="ppaction://hlinksldjump"/>
          </p:cNvPr>
          <p:cNvGrpSpPr/>
          <p:nvPr/>
        </p:nvGrpSpPr>
        <p:grpSpPr>
          <a:xfrm>
            <a:off x="11863020" y="264307"/>
            <a:ext cx="3452469" cy="1525954"/>
            <a:chOff x="0" y="0"/>
            <a:chExt cx="3452467" cy="1525953"/>
          </a:xfrm>
        </p:grpSpPr>
        <p:sp>
          <p:nvSpPr>
            <p:cNvPr id="358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58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58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58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588" name="Group">
            <a:hlinkClick r:id="rId18" action="ppaction://hlinksldjump"/>
          </p:cNvPr>
          <p:cNvGrpSpPr/>
          <p:nvPr/>
        </p:nvGrpSpPr>
        <p:grpSpPr>
          <a:xfrm>
            <a:off x="13461063" y="7527382"/>
            <a:ext cx="1966146" cy="932632"/>
            <a:chOff x="0" y="0"/>
            <a:chExt cx="1966145" cy="932630"/>
          </a:xfrm>
        </p:grpSpPr>
        <p:sp>
          <p:nvSpPr>
            <p:cNvPr id="358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58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591" name="Group">
            <a:hlinkClick r:id="rId20" action="ppaction://hlinksldjump"/>
          </p:cNvPr>
          <p:cNvGrpSpPr/>
          <p:nvPr/>
        </p:nvGrpSpPr>
        <p:grpSpPr>
          <a:xfrm>
            <a:off x="11870117" y="8615740"/>
            <a:ext cx="1966146" cy="961761"/>
            <a:chOff x="0" y="0"/>
            <a:chExt cx="1966145" cy="961760"/>
          </a:xfrm>
        </p:grpSpPr>
        <p:sp>
          <p:nvSpPr>
            <p:cNvPr id="358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59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594" name="Group">
            <a:hlinkClick r:id="rId22" action="ppaction://hlinksldjump"/>
          </p:cNvPr>
          <p:cNvGrpSpPr/>
          <p:nvPr/>
        </p:nvGrpSpPr>
        <p:grpSpPr>
          <a:xfrm>
            <a:off x="13461063" y="5325855"/>
            <a:ext cx="1966146" cy="901537"/>
            <a:chOff x="0" y="0"/>
            <a:chExt cx="1966145" cy="901535"/>
          </a:xfrm>
        </p:grpSpPr>
        <p:sp>
          <p:nvSpPr>
            <p:cNvPr id="359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59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597" name="Group">
            <a:hlinkClick r:id="rId24" action="ppaction://hlinksldjump"/>
          </p:cNvPr>
          <p:cNvGrpSpPr/>
          <p:nvPr/>
        </p:nvGrpSpPr>
        <p:grpSpPr>
          <a:xfrm>
            <a:off x="11863020" y="6434341"/>
            <a:ext cx="1966146" cy="889806"/>
            <a:chOff x="0" y="0"/>
            <a:chExt cx="1966145" cy="889804"/>
          </a:xfrm>
        </p:grpSpPr>
        <p:sp>
          <p:nvSpPr>
            <p:cNvPr id="359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59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600" name="Group">
            <a:hlinkClick r:id="rId26" action="ppaction://hlinksldjump"/>
          </p:cNvPr>
          <p:cNvGrpSpPr/>
          <p:nvPr/>
        </p:nvGrpSpPr>
        <p:grpSpPr>
          <a:xfrm>
            <a:off x="11847770" y="4241302"/>
            <a:ext cx="1966146" cy="894018"/>
            <a:chOff x="0" y="0"/>
            <a:chExt cx="1966145" cy="894016"/>
          </a:xfrm>
        </p:grpSpPr>
        <p:sp>
          <p:nvSpPr>
            <p:cNvPr id="359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59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603" name="Group">
            <a:hlinkClick r:id="rId28" action="ppaction://hlinksldjump"/>
          </p:cNvPr>
          <p:cNvGrpSpPr/>
          <p:nvPr/>
        </p:nvGrpSpPr>
        <p:grpSpPr>
          <a:xfrm>
            <a:off x="11847770" y="2041331"/>
            <a:ext cx="1966146" cy="924482"/>
            <a:chOff x="0" y="0"/>
            <a:chExt cx="1966145" cy="924480"/>
          </a:xfrm>
        </p:grpSpPr>
        <p:sp>
          <p:nvSpPr>
            <p:cNvPr id="360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60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606" name="Group">
            <a:hlinkClick r:id="rId30" action="ppaction://hlinksldjump"/>
          </p:cNvPr>
          <p:cNvGrpSpPr/>
          <p:nvPr/>
        </p:nvGrpSpPr>
        <p:grpSpPr>
          <a:xfrm>
            <a:off x="13379656" y="3149230"/>
            <a:ext cx="1966146" cy="894018"/>
            <a:chOff x="0" y="0"/>
            <a:chExt cx="1966145" cy="894017"/>
          </a:xfrm>
        </p:grpSpPr>
        <p:sp>
          <p:nvSpPr>
            <p:cNvPr id="360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60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611" name="Group">
            <a:hlinkClick r:id="rId32" action="ppaction://hlinksldjump"/>
          </p:cNvPr>
          <p:cNvGrpSpPr/>
          <p:nvPr/>
        </p:nvGrpSpPr>
        <p:grpSpPr>
          <a:xfrm>
            <a:off x="5953431" y="3451036"/>
            <a:ext cx="2048405" cy="2128765"/>
            <a:chOff x="95066" y="54886"/>
            <a:chExt cx="2048404" cy="2128763"/>
          </a:xfrm>
        </p:grpSpPr>
        <p:grpSp>
          <p:nvGrpSpPr>
            <p:cNvPr id="3609" name="Group"/>
            <p:cNvGrpSpPr/>
            <p:nvPr/>
          </p:nvGrpSpPr>
          <p:grpSpPr>
            <a:xfrm>
              <a:off x="95066" y="54886"/>
              <a:ext cx="2048405" cy="2128765"/>
              <a:chOff x="95066" y="54886"/>
              <a:chExt cx="2048404" cy="2128763"/>
            </a:xfrm>
          </p:grpSpPr>
          <p:sp>
            <p:nvSpPr>
              <p:cNvPr id="360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0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1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616" name="Group">
            <a:hlinkClick r:id="rId33" action="ppaction://hlinksldjump"/>
          </p:cNvPr>
          <p:cNvGrpSpPr/>
          <p:nvPr/>
        </p:nvGrpSpPr>
        <p:grpSpPr>
          <a:xfrm>
            <a:off x="4260393" y="4124136"/>
            <a:ext cx="2048405" cy="2128765"/>
            <a:chOff x="95066" y="54886"/>
            <a:chExt cx="2048404" cy="2128763"/>
          </a:xfrm>
        </p:grpSpPr>
        <p:grpSp>
          <p:nvGrpSpPr>
            <p:cNvPr id="3614" name="Group"/>
            <p:cNvGrpSpPr/>
            <p:nvPr/>
          </p:nvGrpSpPr>
          <p:grpSpPr>
            <a:xfrm>
              <a:off x="95066" y="54886"/>
              <a:ext cx="2048405" cy="2128765"/>
              <a:chOff x="95066" y="54886"/>
              <a:chExt cx="2048404" cy="2128763"/>
            </a:xfrm>
          </p:grpSpPr>
          <p:sp>
            <p:nvSpPr>
              <p:cNvPr id="361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1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1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621" name="Group">
            <a:hlinkClick r:id="rId34" action="ppaction://hlinksldjump"/>
          </p:cNvPr>
          <p:cNvGrpSpPr/>
          <p:nvPr/>
        </p:nvGrpSpPr>
        <p:grpSpPr>
          <a:xfrm>
            <a:off x="9402487" y="3477728"/>
            <a:ext cx="2048405" cy="2128765"/>
            <a:chOff x="95066" y="54886"/>
            <a:chExt cx="2048404" cy="2128763"/>
          </a:xfrm>
        </p:grpSpPr>
        <p:grpSp>
          <p:nvGrpSpPr>
            <p:cNvPr id="3619" name="Group"/>
            <p:cNvGrpSpPr/>
            <p:nvPr/>
          </p:nvGrpSpPr>
          <p:grpSpPr>
            <a:xfrm>
              <a:off x="95066" y="54886"/>
              <a:ext cx="2048405" cy="2128765"/>
              <a:chOff x="95066" y="54886"/>
              <a:chExt cx="2048404" cy="2128763"/>
            </a:xfrm>
          </p:grpSpPr>
          <p:sp>
            <p:nvSpPr>
              <p:cNvPr id="361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1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2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626" name="Group">
            <a:hlinkClick r:id="rId35" action="ppaction://hlinksldjump"/>
          </p:cNvPr>
          <p:cNvGrpSpPr/>
          <p:nvPr/>
        </p:nvGrpSpPr>
        <p:grpSpPr>
          <a:xfrm>
            <a:off x="4260393" y="5916051"/>
            <a:ext cx="2048405" cy="2128765"/>
            <a:chOff x="95066" y="54886"/>
            <a:chExt cx="2048404" cy="2128763"/>
          </a:xfrm>
        </p:grpSpPr>
        <p:grpSp>
          <p:nvGrpSpPr>
            <p:cNvPr id="3624" name="Group"/>
            <p:cNvGrpSpPr/>
            <p:nvPr/>
          </p:nvGrpSpPr>
          <p:grpSpPr>
            <a:xfrm>
              <a:off x="95066" y="54886"/>
              <a:ext cx="2048405" cy="2128765"/>
              <a:chOff x="95066" y="54886"/>
              <a:chExt cx="2048404" cy="2128763"/>
            </a:xfrm>
          </p:grpSpPr>
          <p:sp>
            <p:nvSpPr>
              <p:cNvPr id="362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2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2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631" name="Group">
            <a:hlinkClick r:id="rId36" action="ppaction://hlinksldjump"/>
          </p:cNvPr>
          <p:cNvGrpSpPr/>
          <p:nvPr/>
        </p:nvGrpSpPr>
        <p:grpSpPr>
          <a:xfrm>
            <a:off x="4311193" y="7723967"/>
            <a:ext cx="2048405" cy="2128765"/>
            <a:chOff x="95066" y="54886"/>
            <a:chExt cx="2048404" cy="2128763"/>
          </a:xfrm>
        </p:grpSpPr>
        <p:grpSp>
          <p:nvGrpSpPr>
            <p:cNvPr id="3629" name="Group"/>
            <p:cNvGrpSpPr/>
            <p:nvPr/>
          </p:nvGrpSpPr>
          <p:grpSpPr>
            <a:xfrm>
              <a:off x="95066" y="54886"/>
              <a:ext cx="2048405" cy="2128765"/>
              <a:chOff x="95066" y="54886"/>
              <a:chExt cx="2048404" cy="2128763"/>
            </a:xfrm>
          </p:grpSpPr>
          <p:sp>
            <p:nvSpPr>
              <p:cNvPr id="362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2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3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636" name="Group">
            <a:hlinkClick r:id="rId37" action="ppaction://hlinksldjump"/>
          </p:cNvPr>
          <p:cNvGrpSpPr/>
          <p:nvPr/>
        </p:nvGrpSpPr>
        <p:grpSpPr>
          <a:xfrm>
            <a:off x="5953431" y="6789619"/>
            <a:ext cx="2048405" cy="2128764"/>
            <a:chOff x="95066" y="54886"/>
            <a:chExt cx="2048404" cy="2128763"/>
          </a:xfrm>
        </p:grpSpPr>
        <p:grpSp>
          <p:nvGrpSpPr>
            <p:cNvPr id="3634" name="Group"/>
            <p:cNvGrpSpPr/>
            <p:nvPr/>
          </p:nvGrpSpPr>
          <p:grpSpPr>
            <a:xfrm>
              <a:off x="95066" y="54886"/>
              <a:ext cx="2048405" cy="2128765"/>
              <a:chOff x="95066" y="54886"/>
              <a:chExt cx="2048404" cy="2128763"/>
            </a:xfrm>
          </p:grpSpPr>
          <p:sp>
            <p:nvSpPr>
              <p:cNvPr id="363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3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3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641" name="Group">
            <a:hlinkClick r:id="rId38" action="ppaction://hlinksldjump"/>
          </p:cNvPr>
          <p:cNvGrpSpPr/>
          <p:nvPr/>
        </p:nvGrpSpPr>
        <p:grpSpPr>
          <a:xfrm>
            <a:off x="7682552" y="7723967"/>
            <a:ext cx="2048405" cy="2128765"/>
            <a:chOff x="95066" y="54886"/>
            <a:chExt cx="2048404" cy="2128763"/>
          </a:xfrm>
        </p:grpSpPr>
        <p:grpSp>
          <p:nvGrpSpPr>
            <p:cNvPr id="3639" name="Group"/>
            <p:cNvGrpSpPr/>
            <p:nvPr/>
          </p:nvGrpSpPr>
          <p:grpSpPr>
            <a:xfrm>
              <a:off x="95066" y="54886"/>
              <a:ext cx="2048405" cy="2128765"/>
              <a:chOff x="95066" y="54886"/>
              <a:chExt cx="2048404" cy="2128763"/>
            </a:xfrm>
          </p:grpSpPr>
          <p:sp>
            <p:nvSpPr>
              <p:cNvPr id="363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3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4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646" name="Group">
            <a:hlinkClick r:id="rId39" action="ppaction://hlinksldjump"/>
          </p:cNvPr>
          <p:cNvGrpSpPr/>
          <p:nvPr/>
        </p:nvGrpSpPr>
        <p:grpSpPr>
          <a:xfrm>
            <a:off x="9402487" y="6815019"/>
            <a:ext cx="2048405" cy="2128764"/>
            <a:chOff x="95066" y="54886"/>
            <a:chExt cx="2048404" cy="2128763"/>
          </a:xfrm>
        </p:grpSpPr>
        <p:grpSp>
          <p:nvGrpSpPr>
            <p:cNvPr id="3644" name="Group"/>
            <p:cNvGrpSpPr/>
            <p:nvPr/>
          </p:nvGrpSpPr>
          <p:grpSpPr>
            <a:xfrm>
              <a:off x="95066" y="54886"/>
              <a:ext cx="2048405" cy="2128765"/>
              <a:chOff x="95066" y="54886"/>
              <a:chExt cx="2048404" cy="2128763"/>
            </a:xfrm>
          </p:grpSpPr>
          <p:sp>
            <p:nvSpPr>
              <p:cNvPr id="364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4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4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651" name="Group">
            <a:hlinkClick r:id="rId40" action="ppaction://hlinksldjump"/>
          </p:cNvPr>
          <p:cNvGrpSpPr/>
          <p:nvPr/>
        </p:nvGrpSpPr>
        <p:grpSpPr>
          <a:xfrm>
            <a:off x="5953431" y="5114113"/>
            <a:ext cx="2048405" cy="2128765"/>
            <a:chOff x="95066" y="54886"/>
            <a:chExt cx="2048404" cy="2128763"/>
          </a:xfrm>
        </p:grpSpPr>
        <p:grpSp>
          <p:nvGrpSpPr>
            <p:cNvPr id="3649" name="Group"/>
            <p:cNvGrpSpPr/>
            <p:nvPr/>
          </p:nvGrpSpPr>
          <p:grpSpPr>
            <a:xfrm>
              <a:off x="95066" y="54886"/>
              <a:ext cx="2048405" cy="2128765"/>
              <a:chOff x="95066" y="54886"/>
              <a:chExt cx="2048404" cy="2128763"/>
            </a:xfrm>
          </p:grpSpPr>
          <p:sp>
            <p:nvSpPr>
              <p:cNvPr id="364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5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656" name="Group">
            <a:hlinkClick r:id="rId41" action="ppaction://hlinksldjump"/>
          </p:cNvPr>
          <p:cNvGrpSpPr/>
          <p:nvPr/>
        </p:nvGrpSpPr>
        <p:grpSpPr>
          <a:xfrm>
            <a:off x="7631752" y="4214339"/>
            <a:ext cx="2048405" cy="2128765"/>
            <a:chOff x="95066" y="54886"/>
            <a:chExt cx="2048404" cy="2128763"/>
          </a:xfrm>
        </p:grpSpPr>
        <p:grpSp>
          <p:nvGrpSpPr>
            <p:cNvPr id="3654" name="Group"/>
            <p:cNvGrpSpPr/>
            <p:nvPr/>
          </p:nvGrpSpPr>
          <p:grpSpPr>
            <a:xfrm>
              <a:off x="95066" y="54886"/>
              <a:ext cx="2048405" cy="2128765"/>
              <a:chOff x="95066" y="54886"/>
              <a:chExt cx="2048404" cy="2128763"/>
            </a:xfrm>
          </p:grpSpPr>
          <p:sp>
            <p:nvSpPr>
              <p:cNvPr id="36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5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661" name="Group">
            <a:hlinkClick r:id="rId42" action="ppaction://hlinksldjump"/>
          </p:cNvPr>
          <p:cNvGrpSpPr/>
          <p:nvPr/>
        </p:nvGrpSpPr>
        <p:grpSpPr>
          <a:xfrm>
            <a:off x="7619052" y="5953345"/>
            <a:ext cx="2048405" cy="2128765"/>
            <a:chOff x="95066" y="54886"/>
            <a:chExt cx="2048404" cy="2128763"/>
          </a:xfrm>
        </p:grpSpPr>
        <p:grpSp>
          <p:nvGrpSpPr>
            <p:cNvPr id="3659" name="Group"/>
            <p:cNvGrpSpPr/>
            <p:nvPr/>
          </p:nvGrpSpPr>
          <p:grpSpPr>
            <a:xfrm>
              <a:off x="95066" y="54886"/>
              <a:ext cx="2048405" cy="2128765"/>
              <a:chOff x="95066" y="54886"/>
              <a:chExt cx="2048404" cy="2128763"/>
            </a:xfrm>
          </p:grpSpPr>
          <p:sp>
            <p:nvSpPr>
              <p:cNvPr id="365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6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666" name="Group">
            <a:hlinkClick r:id="rId43" action="ppaction://hlinksldjump"/>
          </p:cNvPr>
          <p:cNvGrpSpPr/>
          <p:nvPr/>
        </p:nvGrpSpPr>
        <p:grpSpPr>
          <a:xfrm>
            <a:off x="9402487" y="5126813"/>
            <a:ext cx="2048405" cy="2128765"/>
            <a:chOff x="95066" y="54886"/>
            <a:chExt cx="2048404" cy="2128763"/>
          </a:xfrm>
        </p:grpSpPr>
        <p:grpSp>
          <p:nvGrpSpPr>
            <p:cNvPr id="3664" name="Group"/>
            <p:cNvGrpSpPr/>
            <p:nvPr/>
          </p:nvGrpSpPr>
          <p:grpSpPr>
            <a:xfrm>
              <a:off x="95066" y="54886"/>
              <a:ext cx="2048405" cy="2128765"/>
              <a:chOff x="95066" y="54886"/>
              <a:chExt cx="2048404" cy="2128763"/>
            </a:xfrm>
          </p:grpSpPr>
          <p:sp>
            <p:nvSpPr>
              <p:cNvPr id="366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6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672" name="Group">
            <a:hlinkClick r:id="rId44" action="ppaction://hlinksldjump"/>
          </p:cNvPr>
          <p:cNvGrpSpPr/>
          <p:nvPr/>
        </p:nvGrpSpPr>
        <p:grpSpPr>
          <a:xfrm>
            <a:off x="4250577" y="2414126"/>
            <a:ext cx="2169637" cy="1897485"/>
            <a:chOff x="0" y="0"/>
            <a:chExt cx="2169636" cy="1897484"/>
          </a:xfrm>
        </p:grpSpPr>
        <p:grpSp>
          <p:nvGrpSpPr>
            <p:cNvPr id="3669" name="Group"/>
            <p:cNvGrpSpPr/>
            <p:nvPr/>
          </p:nvGrpSpPr>
          <p:grpSpPr>
            <a:xfrm>
              <a:off x="0" y="0"/>
              <a:ext cx="2169637" cy="1897485"/>
              <a:chOff x="0" y="0"/>
              <a:chExt cx="2169636" cy="1897484"/>
            </a:xfrm>
          </p:grpSpPr>
          <p:sp>
            <p:nvSpPr>
              <p:cNvPr id="366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6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67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67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3678" name="Group">
            <a:hlinkClick r:id="rId46" action="ppaction://hlinksldjump"/>
          </p:cNvPr>
          <p:cNvGrpSpPr/>
          <p:nvPr/>
        </p:nvGrpSpPr>
        <p:grpSpPr>
          <a:xfrm>
            <a:off x="5784800" y="8909829"/>
            <a:ext cx="2385668" cy="1945927"/>
            <a:chOff x="0" y="0"/>
            <a:chExt cx="2385666" cy="1945926"/>
          </a:xfrm>
        </p:grpSpPr>
        <p:sp>
          <p:nvSpPr>
            <p:cNvPr id="367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7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7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67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67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405"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421" name="Group"/>
          <p:cNvGrpSpPr/>
          <p:nvPr/>
        </p:nvGrpSpPr>
        <p:grpSpPr>
          <a:xfrm>
            <a:off x="4598968" y="194313"/>
            <a:ext cx="6926752" cy="3990196"/>
            <a:chOff x="0" y="0"/>
            <a:chExt cx="6926751" cy="3990195"/>
          </a:xfrm>
        </p:grpSpPr>
        <p:grpSp>
          <p:nvGrpSpPr>
            <p:cNvPr id="409" name="Group"/>
            <p:cNvGrpSpPr/>
            <p:nvPr/>
          </p:nvGrpSpPr>
          <p:grpSpPr>
            <a:xfrm>
              <a:off x="1731981" y="2219701"/>
              <a:ext cx="1394477" cy="1007749"/>
              <a:chOff x="0" y="0"/>
              <a:chExt cx="1394475" cy="1007747"/>
            </a:xfrm>
          </p:grpSpPr>
          <p:pic>
            <p:nvPicPr>
              <p:cNvPr id="406"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407"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408"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413" name="Group"/>
            <p:cNvGrpSpPr/>
            <p:nvPr/>
          </p:nvGrpSpPr>
          <p:grpSpPr>
            <a:xfrm rot="1740000">
              <a:off x="5382369" y="1992850"/>
              <a:ext cx="409357" cy="1018415"/>
              <a:chOff x="0" y="0"/>
              <a:chExt cx="409355" cy="1018414"/>
            </a:xfrm>
          </p:grpSpPr>
          <p:pic>
            <p:nvPicPr>
              <p:cNvPr id="410"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411"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412"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414"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417" name="Group"/>
            <p:cNvGrpSpPr/>
            <p:nvPr/>
          </p:nvGrpSpPr>
          <p:grpSpPr>
            <a:xfrm>
              <a:off x="0" y="0"/>
              <a:ext cx="3766481" cy="2064086"/>
              <a:chOff x="0" y="0"/>
              <a:chExt cx="3766480" cy="2064085"/>
            </a:xfrm>
          </p:grpSpPr>
          <p:sp>
            <p:nvSpPr>
              <p:cNvPr id="415"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6"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420" name="Group"/>
            <p:cNvGrpSpPr/>
            <p:nvPr/>
          </p:nvGrpSpPr>
          <p:grpSpPr>
            <a:xfrm>
              <a:off x="3524927" y="327466"/>
              <a:ext cx="3401825" cy="1507205"/>
              <a:chOff x="0" y="0"/>
              <a:chExt cx="3401824" cy="1507204"/>
            </a:xfrm>
          </p:grpSpPr>
          <p:sp>
            <p:nvSpPr>
              <p:cNvPr id="418"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9"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425" name="Group">
            <a:hlinkClick r:id="rId5" action="ppaction://hlinksldjump"/>
          </p:cNvPr>
          <p:cNvGrpSpPr/>
          <p:nvPr/>
        </p:nvGrpSpPr>
        <p:grpSpPr>
          <a:xfrm>
            <a:off x="248972" y="1253663"/>
            <a:ext cx="2361958" cy="1246350"/>
            <a:chOff x="0" y="0"/>
            <a:chExt cx="2361957" cy="1246348"/>
          </a:xfrm>
        </p:grpSpPr>
        <p:sp>
          <p:nvSpPr>
            <p:cNvPr id="422"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423"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424"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432" name="Group">
            <a:hlinkClick r:id="rId7" action="ppaction://hlinksldjump"/>
          </p:cNvPr>
          <p:cNvGrpSpPr/>
          <p:nvPr/>
        </p:nvGrpSpPr>
        <p:grpSpPr>
          <a:xfrm>
            <a:off x="189513" y="2599489"/>
            <a:ext cx="3401825" cy="2811109"/>
            <a:chOff x="0" y="0"/>
            <a:chExt cx="3401824" cy="2811108"/>
          </a:xfrm>
        </p:grpSpPr>
        <p:grpSp>
          <p:nvGrpSpPr>
            <p:cNvPr id="430" name="Group"/>
            <p:cNvGrpSpPr/>
            <p:nvPr/>
          </p:nvGrpSpPr>
          <p:grpSpPr>
            <a:xfrm>
              <a:off x="1324443" y="0"/>
              <a:ext cx="1997007" cy="1507205"/>
              <a:chOff x="0" y="0"/>
              <a:chExt cx="1997006" cy="1507204"/>
            </a:xfrm>
          </p:grpSpPr>
          <p:sp>
            <p:nvSpPr>
              <p:cNvPr id="426"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429" name="Group"/>
              <p:cNvGrpSpPr/>
              <p:nvPr/>
            </p:nvGrpSpPr>
            <p:grpSpPr>
              <a:xfrm>
                <a:off x="66857" y="52855"/>
                <a:ext cx="1863292" cy="1401495"/>
                <a:chOff x="0" y="0"/>
                <a:chExt cx="1863291" cy="1401493"/>
              </a:xfrm>
            </p:grpSpPr>
            <p:sp>
              <p:nvSpPr>
                <p:cNvPr id="427"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28"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431"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433"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436" name="Group">
            <a:hlinkClick r:id="rId12" action="ppaction://hlinksldjump"/>
          </p:cNvPr>
          <p:cNvGrpSpPr/>
          <p:nvPr/>
        </p:nvGrpSpPr>
        <p:grpSpPr>
          <a:xfrm>
            <a:off x="189513" y="5717856"/>
            <a:ext cx="3401825" cy="2534656"/>
            <a:chOff x="0" y="0"/>
            <a:chExt cx="3401824" cy="2534654"/>
          </a:xfrm>
        </p:grpSpPr>
        <p:pic>
          <p:nvPicPr>
            <p:cNvPr id="434"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435"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439" name="Group">
            <a:hlinkClick r:id="rId15" action="ppaction://hlinksldjump"/>
          </p:cNvPr>
          <p:cNvGrpSpPr/>
          <p:nvPr/>
        </p:nvGrpSpPr>
        <p:grpSpPr>
          <a:xfrm>
            <a:off x="463307" y="8448038"/>
            <a:ext cx="2848362" cy="1160401"/>
            <a:chOff x="0" y="0"/>
            <a:chExt cx="2848360" cy="1160400"/>
          </a:xfrm>
        </p:grpSpPr>
        <p:sp>
          <p:nvSpPr>
            <p:cNvPr id="437"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438"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444" name="Group">
            <a:hlinkClick r:id="rId17" action="ppaction://hlinksldjump"/>
          </p:cNvPr>
          <p:cNvGrpSpPr/>
          <p:nvPr/>
        </p:nvGrpSpPr>
        <p:grpSpPr>
          <a:xfrm>
            <a:off x="11863020" y="264307"/>
            <a:ext cx="3452469" cy="1525954"/>
            <a:chOff x="0" y="0"/>
            <a:chExt cx="3452467" cy="1525953"/>
          </a:xfrm>
        </p:grpSpPr>
        <p:sp>
          <p:nvSpPr>
            <p:cNvPr id="440"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441"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42"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443"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447" name="Group">
            <a:hlinkClick r:id="rId18" action="ppaction://hlinksldjump"/>
          </p:cNvPr>
          <p:cNvGrpSpPr/>
          <p:nvPr/>
        </p:nvGrpSpPr>
        <p:grpSpPr>
          <a:xfrm>
            <a:off x="13461063" y="7527382"/>
            <a:ext cx="1966146" cy="932632"/>
            <a:chOff x="0" y="0"/>
            <a:chExt cx="1966145" cy="932630"/>
          </a:xfrm>
        </p:grpSpPr>
        <p:sp>
          <p:nvSpPr>
            <p:cNvPr id="445"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46"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450" name="Group">
            <a:hlinkClick r:id="rId20" action="ppaction://hlinksldjump"/>
          </p:cNvPr>
          <p:cNvGrpSpPr/>
          <p:nvPr/>
        </p:nvGrpSpPr>
        <p:grpSpPr>
          <a:xfrm>
            <a:off x="11870117" y="8615740"/>
            <a:ext cx="1966146" cy="961761"/>
            <a:chOff x="0" y="0"/>
            <a:chExt cx="1966145" cy="961760"/>
          </a:xfrm>
        </p:grpSpPr>
        <p:sp>
          <p:nvSpPr>
            <p:cNvPr id="448"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49"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453" name="Group">
            <a:hlinkClick r:id="rId22" action="ppaction://hlinksldjump"/>
          </p:cNvPr>
          <p:cNvGrpSpPr/>
          <p:nvPr/>
        </p:nvGrpSpPr>
        <p:grpSpPr>
          <a:xfrm>
            <a:off x="13461063" y="5325855"/>
            <a:ext cx="1966146" cy="901537"/>
            <a:chOff x="0" y="0"/>
            <a:chExt cx="1966145" cy="901535"/>
          </a:xfrm>
        </p:grpSpPr>
        <p:sp>
          <p:nvSpPr>
            <p:cNvPr id="451"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52"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456" name="Group">
            <a:hlinkClick r:id="rId24" action="ppaction://hlinksldjump"/>
          </p:cNvPr>
          <p:cNvGrpSpPr/>
          <p:nvPr/>
        </p:nvGrpSpPr>
        <p:grpSpPr>
          <a:xfrm>
            <a:off x="11863020" y="6434341"/>
            <a:ext cx="1966146" cy="889806"/>
            <a:chOff x="0" y="0"/>
            <a:chExt cx="1966145" cy="889804"/>
          </a:xfrm>
        </p:grpSpPr>
        <p:sp>
          <p:nvSpPr>
            <p:cNvPr id="454"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55"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459" name="Group">
            <a:hlinkClick r:id="rId26" action="ppaction://hlinksldjump"/>
          </p:cNvPr>
          <p:cNvGrpSpPr/>
          <p:nvPr/>
        </p:nvGrpSpPr>
        <p:grpSpPr>
          <a:xfrm>
            <a:off x="11847770" y="4241302"/>
            <a:ext cx="1966146" cy="894018"/>
            <a:chOff x="0" y="0"/>
            <a:chExt cx="1966145" cy="894016"/>
          </a:xfrm>
        </p:grpSpPr>
        <p:sp>
          <p:nvSpPr>
            <p:cNvPr id="457"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58"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462" name="Group">
            <a:hlinkClick r:id="rId28" action="ppaction://hlinksldjump"/>
          </p:cNvPr>
          <p:cNvGrpSpPr/>
          <p:nvPr/>
        </p:nvGrpSpPr>
        <p:grpSpPr>
          <a:xfrm>
            <a:off x="11847770" y="2041331"/>
            <a:ext cx="1966146" cy="924482"/>
            <a:chOff x="0" y="0"/>
            <a:chExt cx="1966145" cy="924480"/>
          </a:xfrm>
        </p:grpSpPr>
        <p:sp>
          <p:nvSpPr>
            <p:cNvPr id="460"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61"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465" name="Group">
            <a:hlinkClick r:id="rId30" action="ppaction://hlinksldjump"/>
          </p:cNvPr>
          <p:cNvGrpSpPr/>
          <p:nvPr/>
        </p:nvGrpSpPr>
        <p:grpSpPr>
          <a:xfrm>
            <a:off x="13379656" y="3149230"/>
            <a:ext cx="1966146" cy="894018"/>
            <a:chOff x="0" y="0"/>
            <a:chExt cx="1966145" cy="894017"/>
          </a:xfrm>
        </p:grpSpPr>
        <p:sp>
          <p:nvSpPr>
            <p:cNvPr id="463"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64"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470" name="Group">
            <a:hlinkClick r:id="rId32" action="ppaction://hlinksldjump"/>
          </p:cNvPr>
          <p:cNvGrpSpPr/>
          <p:nvPr/>
        </p:nvGrpSpPr>
        <p:grpSpPr>
          <a:xfrm>
            <a:off x="5953431" y="3451036"/>
            <a:ext cx="2048405" cy="2128765"/>
            <a:chOff x="95066" y="54886"/>
            <a:chExt cx="2048404" cy="2128763"/>
          </a:xfrm>
        </p:grpSpPr>
        <p:grpSp>
          <p:nvGrpSpPr>
            <p:cNvPr id="468" name="Group"/>
            <p:cNvGrpSpPr/>
            <p:nvPr/>
          </p:nvGrpSpPr>
          <p:grpSpPr>
            <a:xfrm>
              <a:off x="95066" y="54886"/>
              <a:ext cx="2048405" cy="2128765"/>
              <a:chOff x="95066" y="54886"/>
              <a:chExt cx="2048404" cy="2128763"/>
            </a:xfrm>
          </p:grpSpPr>
          <p:sp>
            <p:nvSpPr>
              <p:cNvPr id="46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6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69"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475" name="Group">
            <a:hlinkClick r:id="rId33" action="ppaction://hlinksldjump"/>
          </p:cNvPr>
          <p:cNvGrpSpPr/>
          <p:nvPr/>
        </p:nvGrpSpPr>
        <p:grpSpPr>
          <a:xfrm>
            <a:off x="4260393" y="4124136"/>
            <a:ext cx="2048405" cy="2128765"/>
            <a:chOff x="95066" y="54886"/>
            <a:chExt cx="2048404" cy="2128763"/>
          </a:xfrm>
        </p:grpSpPr>
        <p:grpSp>
          <p:nvGrpSpPr>
            <p:cNvPr id="473" name="Group"/>
            <p:cNvGrpSpPr/>
            <p:nvPr/>
          </p:nvGrpSpPr>
          <p:grpSpPr>
            <a:xfrm>
              <a:off x="95066" y="54886"/>
              <a:ext cx="2048405" cy="2128765"/>
              <a:chOff x="95066" y="54886"/>
              <a:chExt cx="2048404" cy="2128763"/>
            </a:xfrm>
          </p:grpSpPr>
          <p:sp>
            <p:nvSpPr>
              <p:cNvPr id="47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7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74"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480" name="Group">
            <a:hlinkClick r:id="rId34" action="ppaction://hlinksldjump"/>
          </p:cNvPr>
          <p:cNvGrpSpPr/>
          <p:nvPr/>
        </p:nvGrpSpPr>
        <p:grpSpPr>
          <a:xfrm>
            <a:off x="9402487" y="3477728"/>
            <a:ext cx="2048405" cy="2128765"/>
            <a:chOff x="95066" y="54886"/>
            <a:chExt cx="2048404" cy="2128763"/>
          </a:xfrm>
        </p:grpSpPr>
        <p:grpSp>
          <p:nvGrpSpPr>
            <p:cNvPr id="478" name="Group"/>
            <p:cNvGrpSpPr/>
            <p:nvPr/>
          </p:nvGrpSpPr>
          <p:grpSpPr>
            <a:xfrm>
              <a:off x="95066" y="54886"/>
              <a:ext cx="2048405" cy="2128765"/>
              <a:chOff x="95066" y="54886"/>
              <a:chExt cx="2048404" cy="2128763"/>
            </a:xfrm>
          </p:grpSpPr>
          <p:sp>
            <p:nvSpPr>
              <p:cNvPr id="47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7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79"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485" name="Group">
            <a:hlinkClick r:id="rId35" action="ppaction://hlinksldjump"/>
          </p:cNvPr>
          <p:cNvGrpSpPr/>
          <p:nvPr/>
        </p:nvGrpSpPr>
        <p:grpSpPr>
          <a:xfrm>
            <a:off x="4260393" y="5916051"/>
            <a:ext cx="2048405" cy="2128765"/>
            <a:chOff x="95066" y="54886"/>
            <a:chExt cx="2048404" cy="2128763"/>
          </a:xfrm>
        </p:grpSpPr>
        <p:grpSp>
          <p:nvGrpSpPr>
            <p:cNvPr id="483" name="Group"/>
            <p:cNvGrpSpPr/>
            <p:nvPr/>
          </p:nvGrpSpPr>
          <p:grpSpPr>
            <a:xfrm>
              <a:off x="95066" y="54886"/>
              <a:ext cx="2048405" cy="2128765"/>
              <a:chOff x="95066" y="54886"/>
              <a:chExt cx="2048404" cy="2128763"/>
            </a:xfrm>
          </p:grpSpPr>
          <p:sp>
            <p:nvSpPr>
              <p:cNvPr id="48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8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84"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490" name="Group">
            <a:hlinkClick r:id="rId36" action="ppaction://hlinksldjump"/>
          </p:cNvPr>
          <p:cNvGrpSpPr/>
          <p:nvPr/>
        </p:nvGrpSpPr>
        <p:grpSpPr>
          <a:xfrm>
            <a:off x="4311193" y="7723967"/>
            <a:ext cx="2048405" cy="2128765"/>
            <a:chOff x="95066" y="54886"/>
            <a:chExt cx="2048404" cy="2128763"/>
          </a:xfrm>
        </p:grpSpPr>
        <p:grpSp>
          <p:nvGrpSpPr>
            <p:cNvPr id="488" name="Group"/>
            <p:cNvGrpSpPr/>
            <p:nvPr/>
          </p:nvGrpSpPr>
          <p:grpSpPr>
            <a:xfrm>
              <a:off x="95066" y="54886"/>
              <a:ext cx="2048405" cy="2128765"/>
              <a:chOff x="95066" y="54886"/>
              <a:chExt cx="2048404" cy="2128763"/>
            </a:xfrm>
          </p:grpSpPr>
          <p:sp>
            <p:nvSpPr>
              <p:cNvPr id="48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8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89"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495" name="Group">
            <a:hlinkClick r:id="rId37" action="ppaction://hlinksldjump"/>
          </p:cNvPr>
          <p:cNvGrpSpPr/>
          <p:nvPr/>
        </p:nvGrpSpPr>
        <p:grpSpPr>
          <a:xfrm>
            <a:off x="5953431" y="6789619"/>
            <a:ext cx="2048405" cy="2128764"/>
            <a:chOff x="95066" y="54886"/>
            <a:chExt cx="2048404" cy="2128763"/>
          </a:xfrm>
        </p:grpSpPr>
        <p:grpSp>
          <p:nvGrpSpPr>
            <p:cNvPr id="493" name="Group"/>
            <p:cNvGrpSpPr/>
            <p:nvPr/>
          </p:nvGrpSpPr>
          <p:grpSpPr>
            <a:xfrm>
              <a:off x="95066" y="54886"/>
              <a:ext cx="2048405" cy="2128765"/>
              <a:chOff x="95066" y="54886"/>
              <a:chExt cx="2048404" cy="2128763"/>
            </a:xfrm>
          </p:grpSpPr>
          <p:sp>
            <p:nvSpPr>
              <p:cNvPr id="49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9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94"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500" name="Group">
            <a:hlinkClick r:id="rId38" action="ppaction://hlinksldjump"/>
          </p:cNvPr>
          <p:cNvGrpSpPr/>
          <p:nvPr/>
        </p:nvGrpSpPr>
        <p:grpSpPr>
          <a:xfrm>
            <a:off x="7682552" y="7723967"/>
            <a:ext cx="2048405" cy="2128765"/>
            <a:chOff x="95066" y="54886"/>
            <a:chExt cx="2048404" cy="2128763"/>
          </a:xfrm>
        </p:grpSpPr>
        <p:grpSp>
          <p:nvGrpSpPr>
            <p:cNvPr id="498" name="Group"/>
            <p:cNvGrpSpPr/>
            <p:nvPr/>
          </p:nvGrpSpPr>
          <p:grpSpPr>
            <a:xfrm>
              <a:off x="95066" y="54886"/>
              <a:ext cx="2048405" cy="2128765"/>
              <a:chOff x="95066" y="54886"/>
              <a:chExt cx="2048404" cy="2128763"/>
            </a:xfrm>
          </p:grpSpPr>
          <p:sp>
            <p:nvSpPr>
              <p:cNvPr id="49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9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99"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505" name="Group">
            <a:hlinkClick r:id="rId39" action="ppaction://hlinksldjump"/>
          </p:cNvPr>
          <p:cNvGrpSpPr/>
          <p:nvPr/>
        </p:nvGrpSpPr>
        <p:grpSpPr>
          <a:xfrm>
            <a:off x="9402487" y="6815019"/>
            <a:ext cx="2048405" cy="2128764"/>
            <a:chOff x="95066" y="54886"/>
            <a:chExt cx="2048404" cy="2128763"/>
          </a:xfrm>
        </p:grpSpPr>
        <p:grpSp>
          <p:nvGrpSpPr>
            <p:cNvPr id="503" name="Group"/>
            <p:cNvGrpSpPr/>
            <p:nvPr/>
          </p:nvGrpSpPr>
          <p:grpSpPr>
            <a:xfrm>
              <a:off x="95066" y="54886"/>
              <a:ext cx="2048405" cy="2128765"/>
              <a:chOff x="95066" y="54886"/>
              <a:chExt cx="2048404" cy="2128763"/>
            </a:xfrm>
          </p:grpSpPr>
          <p:sp>
            <p:nvSpPr>
              <p:cNvPr id="50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0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504"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510" name="Group">
            <a:hlinkClick r:id="rId40" action="ppaction://hlinksldjump"/>
          </p:cNvPr>
          <p:cNvGrpSpPr/>
          <p:nvPr/>
        </p:nvGrpSpPr>
        <p:grpSpPr>
          <a:xfrm>
            <a:off x="5953431" y="5114113"/>
            <a:ext cx="2048405" cy="2128765"/>
            <a:chOff x="95066" y="54886"/>
            <a:chExt cx="2048404" cy="2128763"/>
          </a:xfrm>
        </p:grpSpPr>
        <p:grpSp>
          <p:nvGrpSpPr>
            <p:cNvPr id="508" name="Group"/>
            <p:cNvGrpSpPr/>
            <p:nvPr/>
          </p:nvGrpSpPr>
          <p:grpSpPr>
            <a:xfrm>
              <a:off x="95066" y="54886"/>
              <a:ext cx="2048405" cy="2128765"/>
              <a:chOff x="95066" y="54886"/>
              <a:chExt cx="2048404" cy="2128763"/>
            </a:xfrm>
          </p:grpSpPr>
          <p:sp>
            <p:nvSpPr>
              <p:cNvPr id="50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0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509"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515" name="Group">
            <a:hlinkClick r:id="rId41" action="ppaction://hlinksldjump"/>
          </p:cNvPr>
          <p:cNvGrpSpPr/>
          <p:nvPr/>
        </p:nvGrpSpPr>
        <p:grpSpPr>
          <a:xfrm>
            <a:off x="7631752" y="4214339"/>
            <a:ext cx="2048405" cy="2128765"/>
            <a:chOff x="95066" y="54886"/>
            <a:chExt cx="2048404" cy="2128763"/>
          </a:xfrm>
        </p:grpSpPr>
        <p:grpSp>
          <p:nvGrpSpPr>
            <p:cNvPr id="513" name="Group"/>
            <p:cNvGrpSpPr/>
            <p:nvPr/>
          </p:nvGrpSpPr>
          <p:grpSpPr>
            <a:xfrm>
              <a:off x="95066" y="54886"/>
              <a:ext cx="2048405" cy="2128765"/>
              <a:chOff x="95066" y="54886"/>
              <a:chExt cx="2048404" cy="2128763"/>
            </a:xfrm>
          </p:grpSpPr>
          <p:sp>
            <p:nvSpPr>
              <p:cNvPr id="51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1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514"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520" name="Group">
            <a:hlinkClick r:id="rId42" action="ppaction://hlinksldjump"/>
          </p:cNvPr>
          <p:cNvGrpSpPr/>
          <p:nvPr/>
        </p:nvGrpSpPr>
        <p:grpSpPr>
          <a:xfrm>
            <a:off x="7619052" y="5953345"/>
            <a:ext cx="2048405" cy="2128765"/>
            <a:chOff x="95066" y="54886"/>
            <a:chExt cx="2048404" cy="2128763"/>
          </a:xfrm>
        </p:grpSpPr>
        <p:grpSp>
          <p:nvGrpSpPr>
            <p:cNvPr id="518" name="Group"/>
            <p:cNvGrpSpPr/>
            <p:nvPr/>
          </p:nvGrpSpPr>
          <p:grpSpPr>
            <a:xfrm>
              <a:off x="95066" y="54886"/>
              <a:ext cx="2048405" cy="2128765"/>
              <a:chOff x="95066" y="54886"/>
              <a:chExt cx="2048404" cy="2128763"/>
            </a:xfrm>
          </p:grpSpPr>
          <p:sp>
            <p:nvSpPr>
              <p:cNvPr id="51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1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519"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525" name="Group">
            <a:hlinkClick r:id="rId43" action="ppaction://hlinksldjump"/>
          </p:cNvPr>
          <p:cNvGrpSpPr/>
          <p:nvPr/>
        </p:nvGrpSpPr>
        <p:grpSpPr>
          <a:xfrm>
            <a:off x="9402487" y="5126813"/>
            <a:ext cx="2048405" cy="2128765"/>
            <a:chOff x="95066" y="54886"/>
            <a:chExt cx="2048404" cy="2128763"/>
          </a:xfrm>
        </p:grpSpPr>
        <p:grpSp>
          <p:nvGrpSpPr>
            <p:cNvPr id="523" name="Group"/>
            <p:cNvGrpSpPr/>
            <p:nvPr/>
          </p:nvGrpSpPr>
          <p:grpSpPr>
            <a:xfrm>
              <a:off x="95066" y="54886"/>
              <a:ext cx="2048405" cy="2128765"/>
              <a:chOff x="95066" y="54886"/>
              <a:chExt cx="2048404" cy="2128763"/>
            </a:xfrm>
          </p:grpSpPr>
          <p:sp>
            <p:nvSpPr>
              <p:cNvPr id="52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2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524"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531" name="Group">
            <a:hlinkClick r:id="rId44" action="ppaction://hlinksldjump"/>
          </p:cNvPr>
          <p:cNvGrpSpPr/>
          <p:nvPr/>
        </p:nvGrpSpPr>
        <p:grpSpPr>
          <a:xfrm>
            <a:off x="4250577" y="2414126"/>
            <a:ext cx="2169637" cy="1897485"/>
            <a:chOff x="0" y="0"/>
            <a:chExt cx="2169636" cy="1897484"/>
          </a:xfrm>
        </p:grpSpPr>
        <p:grpSp>
          <p:nvGrpSpPr>
            <p:cNvPr id="528" name="Group"/>
            <p:cNvGrpSpPr/>
            <p:nvPr/>
          </p:nvGrpSpPr>
          <p:grpSpPr>
            <a:xfrm>
              <a:off x="0" y="0"/>
              <a:ext cx="2169637" cy="1897485"/>
              <a:chOff x="0" y="0"/>
              <a:chExt cx="2169636" cy="1897484"/>
            </a:xfrm>
          </p:grpSpPr>
          <p:sp>
            <p:nvSpPr>
              <p:cNvPr id="526"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27"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529"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530"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537" name="Group">
            <a:hlinkClick r:id="rId46" action="ppaction://hlinksldjump"/>
          </p:cNvPr>
          <p:cNvGrpSpPr/>
          <p:nvPr/>
        </p:nvGrpSpPr>
        <p:grpSpPr>
          <a:xfrm>
            <a:off x="5784800" y="8909829"/>
            <a:ext cx="2385668" cy="1945927"/>
            <a:chOff x="0" y="0"/>
            <a:chExt cx="2385666" cy="1945926"/>
          </a:xfrm>
        </p:grpSpPr>
        <p:sp>
          <p:nvSpPr>
            <p:cNvPr id="532"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33"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34"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535"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536"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0" name="Rectangle"/>
          <p:cNvSpPr/>
          <p:nvPr/>
        </p:nvSpPr>
        <p:spPr>
          <a:xfrm>
            <a:off x="2391609" y="316006"/>
            <a:ext cx="11148888" cy="6117580"/>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681" name="Callout"/>
          <p:cNvSpPr/>
          <p:nvPr/>
        </p:nvSpPr>
        <p:spPr>
          <a:xfrm rot="5400000">
            <a:off x="6334918" y="1351659"/>
            <a:ext cx="2874963" cy="13021072"/>
          </a:xfrm>
          <a:custGeom>
            <a:avLst/>
            <a:gdLst/>
            <a:ahLst/>
            <a:cxnLst>
              <a:cxn ang="0">
                <a:pos x="wd2" y="hd2"/>
              </a:cxn>
              <a:cxn ang="5400000">
                <a:pos x="wd2" y="hd2"/>
              </a:cxn>
              <a:cxn ang="10800000">
                <a:pos x="wd2" y="hd2"/>
              </a:cxn>
              <a:cxn ang="16200000">
                <a:pos x="wd2" y="hd2"/>
              </a:cxn>
            </a:cxnLst>
            <a:rect l="0" t="0" r="r" b="b"/>
            <a:pathLst>
              <a:path w="21600" h="21600" extrusionOk="0">
                <a:moveTo>
                  <a:pt x="3882" y="0"/>
                </a:moveTo>
                <a:cubicBezTo>
                  <a:pt x="3619" y="0"/>
                  <a:pt x="3405" y="47"/>
                  <a:pt x="3405" y="105"/>
                </a:cubicBezTo>
                <a:lnTo>
                  <a:pt x="3405" y="16983"/>
                </a:lnTo>
                <a:lnTo>
                  <a:pt x="0" y="18121"/>
                </a:lnTo>
                <a:lnTo>
                  <a:pt x="3405" y="19260"/>
                </a:lnTo>
                <a:lnTo>
                  <a:pt x="3405" y="21495"/>
                </a:lnTo>
                <a:cubicBezTo>
                  <a:pt x="3405" y="21553"/>
                  <a:pt x="3619" y="21600"/>
                  <a:pt x="3882" y="21600"/>
                </a:cubicBezTo>
                <a:lnTo>
                  <a:pt x="21123" y="21600"/>
                </a:lnTo>
                <a:cubicBezTo>
                  <a:pt x="21386" y="21600"/>
                  <a:pt x="21600" y="21553"/>
                  <a:pt x="21600" y="21495"/>
                </a:cubicBezTo>
                <a:lnTo>
                  <a:pt x="21600" y="105"/>
                </a:lnTo>
                <a:cubicBezTo>
                  <a:pt x="21600" y="47"/>
                  <a:pt x="21386" y="0"/>
                  <a:pt x="21123" y="0"/>
                </a:cubicBezTo>
                <a:lnTo>
                  <a:pt x="3882"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682" name="Subjective measure, 0-3, of how much interaction there was between groups.…"/>
          <p:cNvSpPr txBox="1"/>
          <p:nvPr/>
        </p:nvSpPr>
        <p:spPr>
          <a:xfrm>
            <a:off x="1395612" y="7236612"/>
            <a:ext cx="12807993" cy="1734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defTabSz="457200">
              <a:spcBef>
                <a:spcPts val="1200"/>
              </a:spcBef>
              <a:defRPr sz="2867" b="0" i="1">
                <a:solidFill>
                  <a:srgbClr val="000000"/>
                </a:solidFill>
                <a:latin typeface="Arial"/>
                <a:ea typeface="Arial"/>
                <a:cs typeface="Arial"/>
                <a:sym typeface="Arial"/>
              </a:defRPr>
            </a:pPr>
            <a:r>
              <a:rPr dirty="0"/>
              <a:t>Subjective measure, 0-3, of how much interaction there was between groups. </a:t>
            </a:r>
            <a:endParaRPr i="0" dirty="0">
              <a:latin typeface="Times"/>
              <a:ea typeface="Times"/>
              <a:cs typeface="Times"/>
              <a:sym typeface="Times"/>
            </a:endParaRPr>
          </a:p>
          <a:p>
            <a:pPr algn="l" defTabSz="457200">
              <a:spcBef>
                <a:spcPts val="1200"/>
              </a:spcBef>
              <a:defRPr sz="2867" b="0">
                <a:solidFill>
                  <a:srgbClr val="000000"/>
                </a:solidFill>
                <a:latin typeface="Arial"/>
                <a:ea typeface="Arial"/>
                <a:cs typeface="Arial"/>
                <a:sym typeface="Arial"/>
              </a:defRPr>
            </a:pPr>
            <a:r>
              <a:rPr dirty="0"/>
              <a:t>0 → No interaction with another group </a:t>
            </a:r>
            <a:endParaRPr dirty="0">
              <a:latin typeface="Times"/>
              <a:ea typeface="Times"/>
              <a:cs typeface="Times"/>
              <a:sym typeface="Times"/>
            </a:endParaRPr>
          </a:p>
          <a:p>
            <a:pPr algn="l" defTabSz="457200">
              <a:spcBef>
                <a:spcPts val="1200"/>
              </a:spcBef>
              <a:defRPr sz="2867" b="0">
                <a:solidFill>
                  <a:srgbClr val="000000"/>
                </a:solidFill>
                <a:latin typeface="Arial"/>
                <a:ea typeface="Arial"/>
                <a:cs typeface="Arial"/>
                <a:sym typeface="Arial"/>
              </a:defRPr>
            </a:pPr>
            <a:r>
              <a:rPr dirty="0"/>
              <a:t>3 → Lots of on-task interaction with other groups </a:t>
            </a:r>
          </a:p>
        </p:txBody>
      </p:sp>
      <p:pic>
        <p:nvPicPr>
          <p:cNvPr id="3683" name="Knowledge Mobility.png" descr="Knowledge Mobility.png"/>
          <p:cNvPicPr>
            <a:picLocks noChangeAspect="1"/>
          </p:cNvPicPr>
          <p:nvPr/>
        </p:nvPicPr>
        <p:blipFill>
          <a:blip r:embed="rId2"/>
          <a:srcRect b="11427"/>
          <a:stretch>
            <a:fillRect/>
          </a:stretch>
        </p:blipFill>
        <p:spPr>
          <a:xfrm>
            <a:off x="2876924" y="369856"/>
            <a:ext cx="10178184" cy="6010059"/>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5"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686"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702" name="Group"/>
          <p:cNvGrpSpPr/>
          <p:nvPr/>
        </p:nvGrpSpPr>
        <p:grpSpPr>
          <a:xfrm>
            <a:off x="4598968" y="194313"/>
            <a:ext cx="6926752" cy="3990196"/>
            <a:chOff x="0" y="0"/>
            <a:chExt cx="6926751" cy="3990195"/>
          </a:xfrm>
        </p:grpSpPr>
        <p:grpSp>
          <p:nvGrpSpPr>
            <p:cNvPr id="3690" name="Group"/>
            <p:cNvGrpSpPr/>
            <p:nvPr/>
          </p:nvGrpSpPr>
          <p:grpSpPr>
            <a:xfrm>
              <a:off x="1731981" y="2219701"/>
              <a:ext cx="1394477" cy="1007749"/>
              <a:chOff x="0" y="0"/>
              <a:chExt cx="1394475" cy="1007747"/>
            </a:xfrm>
          </p:grpSpPr>
          <p:pic>
            <p:nvPicPr>
              <p:cNvPr id="3687"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3688"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3689"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3694" name="Group"/>
            <p:cNvGrpSpPr/>
            <p:nvPr/>
          </p:nvGrpSpPr>
          <p:grpSpPr>
            <a:xfrm rot="1740000">
              <a:off x="5382369" y="1992850"/>
              <a:ext cx="409357" cy="1018415"/>
              <a:chOff x="0" y="0"/>
              <a:chExt cx="409355" cy="1018414"/>
            </a:xfrm>
          </p:grpSpPr>
          <p:pic>
            <p:nvPicPr>
              <p:cNvPr id="3691"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3692"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3693"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3695"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3698" name="Group"/>
            <p:cNvGrpSpPr/>
            <p:nvPr/>
          </p:nvGrpSpPr>
          <p:grpSpPr>
            <a:xfrm>
              <a:off x="0" y="0"/>
              <a:ext cx="3766481" cy="2064086"/>
              <a:chOff x="0" y="0"/>
              <a:chExt cx="3766480" cy="2064085"/>
            </a:xfrm>
          </p:grpSpPr>
          <p:sp>
            <p:nvSpPr>
              <p:cNvPr id="3696"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697"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701" name="Group"/>
            <p:cNvGrpSpPr/>
            <p:nvPr/>
          </p:nvGrpSpPr>
          <p:grpSpPr>
            <a:xfrm>
              <a:off x="3524927" y="327466"/>
              <a:ext cx="3401825" cy="1507205"/>
              <a:chOff x="0" y="0"/>
              <a:chExt cx="3401824" cy="1507204"/>
            </a:xfrm>
          </p:grpSpPr>
          <p:sp>
            <p:nvSpPr>
              <p:cNvPr id="3699"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00"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706" name="Group">
            <a:hlinkClick r:id="rId5" action="ppaction://hlinksldjump"/>
          </p:cNvPr>
          <p:cNvGrpSpPr/>
          <p:nvPr/>
        </p:nvGrpSpPr>
        <p:grpSpPr>
          <a:xfrm>
            <a:off x="248972" y="1253663"/>
            <a:ext cx="2361958" cy="1246350"/>
            <a:chOff x="0" y="0"/>
            <a:chExt cx="2361957" cy="1246348"/>
          </a:xfrm>
        </p:grpSpPr>
        <p:sp>
          <p:nvSpPr>
            <p:cNvPr id="3703"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704"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705"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713" name="Group">
            <a:hlinkClick r:id="rId7" action="ppaction://hlinksldjump"/>
          </p:cNvPr>
          <p:cNvGrpSpPr/>
          <p:nvPr/>
        </p:nvGrpSpPr>
        <p:grpSpPr>
          <a:xfrm>
            <a:off x="189513" y="2599489"/>
            <a:ext cx="3401825" cy="2811109"/>
            <a:chOff x="0" y="0"/>
            <a:chExt cx="3401824" cy="2811108"/>
          </a:xfrm>
        </p:grpSpPr>
        <p:grpSp>
          <p:nvGrpSpPr>
            <p:cNvPr id="3711" name="Group"/>
            <p:cNvGrpSpPr/>
            <p:nvPr/>
          </p:nvGrpSpPr>
          <p:grpSpPr>
            <a:xfrm>
              <a:off x="1324443" y="0"/>
              <a:ext cx="1997007" cy="1507205"/>
              <a:chOff x="0" y="0"/>
              <a:chExt cx="1997006" cy="1507204"/>
            </a:xfrm>
          </p:grpSpPr>
          <p:sp>
            <p:nvSpPr>
              <p:cNvPr id="3707"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710" name="Group"/>
              <p:cNvGrpSpPr/>
              <p:nvPr/>
            </p:nvGrpSpPr>
            <p:grpSpPr>
              <a:xfrm>
                <a:off x="66857" y="52855"/>
                <a:ext cx="1863292" cy="1401495"/>
                <a:chOff x="0" y="0"/>
                <a:chExt cx="1863291" cy="1401493"/>
              </a:xfrm>
            </p:grpSpPr>
            <p:sp>
              <p:nvSpPr>
                <p:cNvPr id="3708"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09"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712"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714"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717" name="Group">
            <a:hlinkClick r:id="rId12" action="ppaction://hlinksldjump"/>
          </p:cNvPr>
          <p:cNvGrpSpPr/>
          <p:nvPr/>
        </p:nvGrpSpPr>
        <p:grpSpPr>
          <a:xfrm>
            <a:off x="189513" y="5717856"/>
            <a:ext cx="3401825" cy="2534656"/>
            <a:chOff x="0" y="0"/>
            <a:chExt cx="3401824" cy="2534654"/>
          </a:xfrm>
        </p:grpSpPr>
        <p:pic>
          <p:nvPicPr>
            <p:cNvPr id="3715"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716"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720" name="Group">
            <a:hlinkClick r:id="rId15" action="ppaction://hlinksldjump"/>
          </p:cNvPr>
          <p:cNvGrpSpPr/>
          <p:nvPr/>
        </p:nvGrpSpPr>
        <p:grpSpPr>
          <a:xfrm>
            <a:off x="463307" y="8448038"/>
            <a:ext cx="2848362" cy="1160401"/>
            <a:chOff x="0" y="0"/>
            <a:chExt cx="2848360" cy="1160400"/>
          </a:xfrm>
        </p:grpSpPr>
        <p:sp>
          <p:nvSpPr>
            <p:cNvPr id="3718"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719"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725" name="Group">
            <a:hlinkClick r:id="rId17" action="ppaction://hlinksldjump"/>
          </p:cNvPr>
          <p:cNvGrpSpPr/>
          <p:nvPr/>
        </p:nvGrpSpPr>
        <p:grpSpPr>
          <a:xfrm>
            <a:off x="11863020" y="264307"/>
            <a:ext cx="3452469" cy="1525954"/>
            <a:chOff x="0" y="0"/>
            <a:chExt cx="3452467" cy="1525953"/>
          </a:xfrm>
        </p:grpSpPr>
        <p:sp>
          <p:nvSpPr>
            <p:cNvPr id="3721"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722"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23"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724"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728" name="Group">
            <a:hlinkClick r:id="rId18" action="ppaction://hlinksldjump"/>
          </p:cNvPr>
          <p:cNvGrpSpPr/>
          <p:nvPr/>
        </p:nvGrpSpPr>
        <p:grpSpPr>
          <a:xfrm>
            <a:off x="13461063" y="7527382"/>
            <a:ext cx="1966146" cy="932632"/>
            <a:chOff x="0" y="0"/>
            <a:chExt cx="1966145" cy="932630"/>
          </a:xfrm>
        </p:grpSpPr>
        <p:sp>
          <p:nvSpPr>
            <p:cNvPr id="3726"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27"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731" name="Group">
            <a:hlinkClick r:id="rId20" action="ppaction://hlinksldjump"/>
          </p:cNvPr>
          <p:cNvGrpSpPr/>
          <p:nvPr/>
        </p:nvGrpSpPr>
        <p:grpSpPr>
          <a:xfrm>
            <a:off x="11870117" y="8615740"/>
            <a:ext cx="1966146" cy="961761"/>
            <a:chOff x="0" y="0"/>
            <a:chExt cx="1966145" cy="961760"/>
          </a:xfrm>
        </p:grpSpPr>
        <p:sp>
          <p:nvSpPr>
            <p:cNvPr id="3729"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30"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734" name="Group">
            <a:hlinkClick r:id="rId22" action="ppaction://hlinksldjump"/>
          </p:cNvPr>
          <p:cNvGrpSpPr/>
          <p:nvPr/>
        </p:nvGrpSpPr>
        <p:grpSpPr>
          <a:xfrm>
            <a:off x="13461063" y="5325855"/>
            <a:ext cx="1966146" cy="901537"/>
            <a:chOff x="0" y="0"/>
            <a:chExt cx="1966145" cy="901535"/>
          </a:xfrm>
        </p:grpSpPr>
        <p:sp>
          <p:nvSpPr>
            <p:cNvPr id="3732"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33"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737" name="Group">
            <a:hlinkClick r:id="rId24" action="ppaction://hlinksldjump"/>
          </p:cNvPr>
          <p:cNvGrpSpPr/>
          <p:nvPr/>
        </p:nvGrpSpPr>
        <p:grpSpPr>
          <a:xfrm>
            <a:off x="11863020" y="6434341"/>
            <a:ext cx="1966146" cy="889806"/>
            <a:chOff x="0" y="0"/>
            <a:chExt cx="1966145" cy="889804"/>
          </a:xfrm>
        </p:grpSpPr>
        <p:sp>
          <p:nvSpPr>
            <p:cNvPr id="3735"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36"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740" name="Group">
            <a:hlinkClick r:id="rId26" action="ppaction://hlinksldjump"/>
          </p:cNvPr>
          <p:cNvGrpSpPr/>
          <p:nvPr/>
        </p:nvGrpSpPr>
        <p:grpSpPr>
          <a:xfrm>
            <a:off x="11847770" y="4241302"/>
            <a:ext cx="1966146" cy="894018"/>
            <a:chOff x="0" y="0"/>
            <a:chExt cx="1966145" cy="894016"/>
          </a:xfrm>
        </p:grpSpPr>
        <p:sp>
          <p:nvSpPr>
            <p:cNvPr id="3738"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39"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743" name="Group">
            <a:hlinkClick r:id="rId28" action="ppaction://hlinksldjump"/>
          </p:cNvPr>
          <p:cNvGrpSpPr/>
          <p:nvPr/>
        </p:nvGrpSpPr>
        <p:grpSpPr>
          <a:xfrm>
            <a:off x="11847770" y="2041331"/>
            <a:ext cx="1966146" cy="924482"/>
            <a:chOff x="0" y="0"/>
            <a:chExt cx="1966145" cy="924480"/>
          </a:xfrm>
        </p:grpSpPr>
        <p:sp>
          <p:nvSpPr>
            <p:cNvPr id="3741"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42"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746" name="Group">
            <a:hlinkClick r:id="rId30" action="ppaction://hlinksldjump"/>
          </p:cNvPr>
          <p:cNvGrpSpPr/>
          <p:nvPr/>
        </p:nvGrpSpPr>
        <p:grpSpPr>
          <a:xfrm>
            <a:off x="13379656" y="3149230"/>
            <a:ext cx="1966146" cy="894018"/>
            <a:chOff x="0" y="0"/>
            <a:chExt cx="1966145" cy="894017"/>
          </a:xfrm>
        </p:grpSpPr>
        <p:sp>
          <p:nvSpPr>
            <p:cNvPr id="3744"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745"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751" name="Group">
            <a:hlinkClick r:id="rId32" action="ppaction://hlinksldjump"/>
          </p:cNvPr>
          <p:cNvGrpSpPr/>
          <p:nvPr/>
        </p:nvGrpSpPr>
        <p:grpSpPr>
          <a:xfrm>
            <a:off x="5953431" y="3451036"/>
            <a:ext cx="2048405" cy="2128765"/>
            <a:chOff x="95066" y="54886"/>
            <a:chExt cx="2048404" cy="2128763"/>
          </a:xfrm>
        </p:grpSpPr>
        <p:grpSp>
          <p:nvGrpSpPr>
            <p:cNvPr id="3749" name="Group"/>
            <p:cNvGrpSpPr/>
            <p:nvPr/>
          </p:nvGrpSpPr>
          <p:grpSpPr>
            <a:xfrm>
              <a:off x="95066" y="54886"/>
              <a:ext cx="2048405" cy="2128765"/>
              <a:chOff x="95066" y="54886"/>
              <a:chExt cx="2048404" cy="2128763"/>
            </a:xfrm>
          </p:grpSpPr>
          <p:sp>
            <p:nvSpPr>
              <p:cNvPr id="374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4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50"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756" name="Group">
            <a:hlinkClick r:id="rId33" action="ppaction://hlinksldjump"/>
          </p:cNvPr>
          <p:cNvGrpSpPr/>
          <p:nvPr/>
        </p:nvGrpSpPr>
        <p:grpSpPr>
          <a:xfrm>
            <a:off x="4260393" y="4124136"/>
            <a:ext cx="2048405" cy="2128765"/>
            <a:chOff x="95066" y="54886"/>
            <a:chExt cx="2048404" cy="2128763"/>
          </a:xfrm>
        </p:grpSpPr>
        <p:grpSp>
          <p:nvGrpSpPr>
            <p:cNvPr id="3754" name="Group"/>
            <p:cNvGrpSpPr/>
            <p:nvPr/>
          </p:nvGrpSpPr>
          <p:grpSpPr>
            <a:xfrm>
              <a:off x="95066" y="54886"/>
              <a:ext cx="2048405" cy="2128765"/>
              <a:chOff x="95066" y="54886"/>
              <a:chExt cx="2048404" cy="2128763"/>
            </a:xfrm>
          </p:grpSpPr>
          <p:sp>
            <p:nvSpPr>
              <p:cNvPr id="375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5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55"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761" name="Group">
            <a:hlinkClick r:id="rId34" action="ppaction://hlinksldjump"/>
          </p:cNvPr>
          <p:cNvGrpSpPr/>
          <p:nvPr/>
        </p:nvGrpSpPr>
        <p:grpSpPr>
          <a:xfrm>
            <a:off x="9402487" y="3477728"/>
            <a:ext cx="2048405" cy="2128765"/>
            <a:chOff x="95066" y="54886"/>
            <a:chExt cx="2048404" cy="2128763"/>
          </a:xfrm>
        </p:grpSpPr>
        <p:grpSp>
          <p:nvGrpSpPr>
            <p:cNvPr id="3759" name="Group"/>
            <p:cNvGrpSpPr/>
            <p:nvPr/>
          </p:nvGrpSpPr>
          <p:grpSpPr>
            <a:xfrm>
              <a:off x="95066" y="54886"/>
              <a:ext cx="2048405" cy="2128765"/>
              <a:chOff x="95066" y="54886"/>
              <a:chExt cx="2048404" cy="2128763"/>
            </a:xfrm>
          </p:grpSpPr>
          <p:sp>
            <p:nvSpPr>
              <p:cNvPr id="375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5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60"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766" name="Group">
            <a:hlinkClick r:id="rId35" action="ppaction://hlinksldjump"/>
          </p:cNvPr>
          <p:cNvGrpSpPr/>
          <p:nvPr/>
        </p:nvGrpSpPr>
        <p:grpSpPr>
          <a:xfrm>
            <a:off x="4260393" y="5916051"/>
            <a:ext cx="2048405" cy="2128765"/>
            <a:chOff x="95066" y="54886"/>
            <a:chExt cx="2048404" cy="2128763"/>
          </a:xfrm>
        </p:grpSpPr>
        <p:grpSp>
          <p:nvGrpSpPr>
            <p:cNvPr id="3764" name="Group"/>
            <p:cNvGrpSpPr/>
            <p:nvPr/>
          </p:nvGrpSpPr>
          <p:grpSpPr>
            <a:xfrm>
              <a:off x="95066" y="54886"/>
              <a:ext cx="2048405" cy="2128765"/>
              <a:chOff x="95066" y="54886"/>
              <a:chExt cx="2048404" cy="2128763"/>
            </a:xfrm>
          </p:grpSpPr>
          <p:sp>
            <p:nvSpPr>
              <p:cNvPr id="376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6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65"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771" name="Group">
            <a:hlinkClick r:id="rId36" action="ppaction://hlinksldjump"/>
          </p:cNvPr>
          <p:cNvGrpSpPr/>
          <p:nvPr/>
        </p:nvGrpSpPr>
        <p:grpSpPr>
          <a:xfrm>
            <a:off x="4311193" y="7723967"/>
            <a:ext cx="2048405" cy="2128765"/>
            <a:chOff x="95066" y="54886"/>
            <a:chExt cx="2048404" cy="2128763"/>
          </a:xfrm>
        </p:grpSpPr>
        <p:grpSp>
          <p:nvGrpSpPr>
            <p:cNvPr id="3769" name="Group"/>
            <p:cNvGrpSpPr/>
            <p:nvPr/>
          </p:nvGrpSpPr>
          <p:grpSpPr>
            <a:xfrm>
              <a:off x="95066" y="54886"/>
              <a:ext cx="2048405" cy="2128765"/>
              <a:chOff x="95066" y="54886"/>
              <a:chExt cx="2048404" cy="2128763"/>
            </a:xfrm>
          </p:grpSpPr>
          <p:sp>
            <p:nvSpPr>
              <p:cNvPr id="376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6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70"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776" name="Group">
            <a:hlinkClick r:id="rId37" action="ppaction://hlinksldjump"/>
          </p:cNvPr>
          <p:cNvGrpSpPr/>
          <p:nvPr/>
        </p:nvGrpSpPr>
        <p:grpSpPr>
          <a:xfrm>
            <a:off x="5953431" y="6789619"/>
            <a:ext cx="2048405" cy="2128764"/>
            <a:chOff x="95066" y="54886"/>
            <a:chExt cx="2048404" cy="2128763"/>
          </a:xfrm>
        </p:grpSpPr>
        <p:grpSp>
          <p:nvGrpSpPr>
            <p:cNvPr id="3774" name="Group"/>
            <p:cNvGrpSpPr/>
            <p:nvPr/>
          </p:nvGrpSpPr>
          <p:grpSpPr>
            <a:xfrm>
              <a:off x="95066" y="54886"/>
              <a:ext cx="2048405" cy="2128765"/>
              <a:chOff x="95066" y="54886"/>
              <a:chExt cx="2048404" cy="2128763"/>
            </a:xfrm>
          </p:grpSpPr>
          <p:sp>
            <p:nvSpPr>
              <p:cNvPr id="377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7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75"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781" name="Group">
            <a:hlinkClick r:id="rId38" action="ppaction://hlinksldjump"/>
          </p:cNvPr>
          <p:cNvGrpSpPr/>
          <p:nvPr/>
        </p:nvGrpSpPr>
        <p:grpSpPr>
          <a:xfrm>
            <a:off x="7682552" y="7723967"/>
            <a:ext cx="2048405" cy="2128765"/>
            <a:chOff x="95066" y="54886"/>
            <a:chExt cx="2048404" cy="2128763"/>
          </a:xfrm>
        </p:grpSpPr>
        <p:grpSp>
          <p:nvGrpSpPr>
            <p:cNvPr id="3779" name="Group"/>
            <p:cNvGrpSpPr/>
            <p:nvPr/>
          </p:nvGrpSpPr>
          <p:grpSpPr>
            <a:xfrm>
              <a:off x="95066" y="54886"/>
              <a:ext cx="2048405" cy="2128765"/>
              <a:chOff x="95066" y="54886"/>
              <a:chExt cx="2048404" cy="2128763"/>
            </a:xfrm>
          </p:grpSpPr>
          <p:sp>
            <p:nvSpPr>
              <p:cNvPr id="3777"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7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80"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786" name="Group">
            <a:hlinkClick r:id="rId39" action="ppaction://hlinksldjump"/>
          </p:cNvPr>
          <p:cNvGrpSpPr/>
          <p:nvPr/>
        </p:nvGrpSpPr>
        <p:grpSpPr>
          <a:xfrm>
            <a:off x="9402487" y="6815019"/>
            <a:ext cx="2048405" cy="2128764"/>
            <a:chOff x="95066" y="54886"/>
            <a:chExt cx="2048404" cy="2128763"/>
          </a:xfrm>
        </p:grpSpPr>
        <p:grpSp>
          <p:nvGrpSpPr>
            <p:cNvPr id="3784" name="Group"/>
            <p:cNvGrpSpPr/>
            <p:nvPr/>
          </p:nvGrpSpPr>
          <p:grpSpPr>
            <a:xfrm>
              <a:off x="95066" y="54886"/>
              <a:ext cx="2048405" cy="2128765"/>
              <a:chOff x="95066" y="54886"/>
              <a:chExt cx="2048404" cy="2128763"/>
            </a:xfrm>
          </p:grpSpPr>
          <p:sp>
            <p:nvSpPr>
              <p:cNvPr id="3782"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8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85"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791" name="Group">
            <a:hlinkClick r:id="rId40" action="ppaction://hlinksldjump"/>
          </p:cNvPr>
          <p:cNvGrpSpPr/>
          <p:nvPr/>
        </p:nvGrpSpPr>
        <p:grpSpPr>
          <a:xfrm>
            <a:off x="5953431" y="5114113"/>
            <a:ext cx="2048405" cy="2128765"/>
            <a:chOff x="95066" y="54886"/>
            <a:chExt cx="2048404" cy="2128763"/>
          </a:xfrm>
        </p:grpSpPr>
        <p:grpSp>
          <p:nvGrpSpPr>
            <p:cNvPr id="3789" name="Group"/>
            <p:cNvGrpSpPr/>
            <p:nvPr/>
          </p:nvGrpSpPr>
          <p:grpSpPr>
            <a:xfrm>
              <a:off x="95066" y="54886"/>
              <a:ext cx="2048405" cy="2128765"/>
              <a:chOff x="95066" y="54886"/>
              <a:chExt cx="2048404" cy="2128763"/>
            </a:xfrm>
          </p:grpSpPr>
          <p:sp>
            <p:nvSpPr>
              <p:cNvPr id="378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8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90"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796" name="Group">
            <a:hlinkClick r:id="rId41" action="ppaction://hlinksldjump"/>
          </p:cNvPr>
          <p:cNvGrpSpPr/>
          <p:nvPr/>
        </p:nvGrpSpPr>
        <p:grpSpPr>
          <a:xfrm>
            <a:off x="7631752" y="4214339"/>
            <a:ext cx="2048405" cy="2128765"/>
            <a:chOff x="95066" y="54886"/>
            <a:chExt cx="2048404" cy="2128763"/>
          </a:xfrm>
        </p:grpSpPr>
        <p:grpSp>
          <p:nvGrpSpPr>
            <p:cNvPr id="3794" name="Group"/>
            <p:cNvGrpSpPr/>
            <p:nvPr/>
          </p:nvGrpSpPr>
          <p:grpSpPr>
            <a:xfrm>
              <a:off x="95066" y="54886"/>
              <a:ext cx="2048405" cy="2128765"/>
              <a:chOff x="95066" y="54886"/>
              <a:chExt cx="2048404" cy="2128763"/>
            </a:xfrm>
          </p:grpSpPr>
          <p:sp>
            <p:nvSpPr>
              <p:cNvPr id="379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9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795"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801" name="Group">
            <a:hlinkClick r:id="rId42" action="ppaction://hlinksldjump"/>
          </p:cNvPr>
          <p:cNvGrpSpPr/>
          <p:nvPr/>
        </p:nvGrpSpPr>
        <p:grpSpPr>
          <a:xfrm>
            <a:off x="7619052" y="5953345"/>
            <a:ext cx="2048405" cy="2128765"/>
            <a:chOff x="95066" y="54886"/>
            <a:chExt cx="2048404" cy="2128763"/>
          </a:xfrm>
        </p:grpSpPr>
        <p:grpSp>
          <p:nvGrpSpPr>
            <p:cNvPr id="3799" name="Group"/>
            <p:cNvGrpSpPr/>
            <p:nvPr/>
          </p:nvGrpSpPr>
          <p:grpSpPr>
            <a:xfrm>
              <a:off x="95066" y="54886"/>
              <a:ext cx="2048405" cy="2128765"/>
              <a:chOff x="95066" y="54886"/>
              <a:chExt cx="2048404" cy="2128763"/>
            </a:xfrm>
          </p:grpSpPr>
          <p:sp>
            <p:nvSpPr>
              <p:cNvPr id="3797"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798"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800"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806" name="Group">
            <a:hlinkClick r:id="rId43" action="ppaction://hlinksldjump"/>
          </p:cNvPr>
          <p:cNvGrpSpPr/>
          <p:nvPr/>
        </p:nvGrpSpPr>
        <p:grpSpPr>
          <a:xfrm>
            <a:off x="9402487" y="5126813"/>
            <a:ext cx="2048405" cy="2128765"/>
            <a:chOff x="95066" y="54886"/>
            <a:chExt cx="2048404" cy="2128763"/>
          </a:xfrm>
        </p:grpSpPr>
        <p:grpSp>
          <p:nvGrpSpPr>
            <p:cNvPr id="3804" name="Group"/>
            <p:cNvGrpSpPr/>
            <p:nvPr/>
          </p:nvGrpSpPr>
          <p:grpSpPr>
            <a:xfrm>
              <a:off x="95066" y="54886"/>
              <a:ext cx="2048405" cy="2128765"/>
              <a:chOff x="95066" y="54886"/>
              <a:chExt cx="2048404" cy="2128763"/>
            </a:xfrm>
          </p:grpSpPr>
          <p:sp>
            <p:nvSpPr>
              <p:cNvPr id="3802"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03"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805"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812" name="Group">
            <a:hlinkClick r:id="rId44" action="ppaction://hlinksldjump"/>
          </p:cNvPr>
          <p:cNvGrpSpPr/>
          <p:nvPr/>
        </p:nvGrpSpPr>
        <p:grpSpPr>
          <a:xfrm>
            <a:off x="4250577" y="2414126"/>
            <a:ext cx="2169637" cy="1897485"/>
            <a:chOff x="0" y="0"/>
            <a:chExt cx="2169636" cy="1897484"/>
          </a:xfrm>
        </p:grpSpPr>
        <p:grpSp>
          <p:nvGrpSpPr>
            <p:cNvPr id="3809" name="Group"/>
            <p:cNvGrpSpPr/>
            <p:nvPr/>
          </p:nvGrpSpPr>
          <p:grpSpPr>
            <a:xfrm>
              <a:off x="0" y="0"/>
              <a:ext cx="2169637" cy="1897485"/>
              <a:chOff x="0" y="0"/>
              <a:chExt cx="2169636" cy="1897484"/>
            </a:xfrm>
          </p:grpSpPr>
          <p:sp>
            <p:nvSpPr>
              <p:cNvPr id="3807"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08"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810"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811"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3818" name="Group">
            <a:hlinkClick r:id="rId46" action="ppaction://hlinksldjump"/>
          </p:cNvPr>
          <p:cNvGrpSpPr/>
          <p:nvPr/>
        </p:nvGrpSpPr>
        <p:grpSpPr>
          <a:xfrm>
            <a:off x="5784800" y="8909829"/>
            <a:ext cx="2385668" cy="1945927"/>
            <a:chOff x="0" y="0"/>
            <a:chExt cx="2385666" cy="1945926"/>
          </a:xfrm>
        </p:grpSpPr>
        <p:sp>
          <p:nvSpPr>
            <p:cNvPr id="3813"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14"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15"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816"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817"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0" name="Rectangle"/>
          <p:cNvSpPr/>
          <p:nvPr/>
        </p:nvSpPr>
        <p:spPr>
          <a:xfrm>
            <a:off x="2082343" y="340507"/>
            <a:ext cx="11973865" cy="1885425"/>
          </a:xfrm>
          <a:prstGeom prst="rect">
            <a:avLst/>
          </a:pr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821" name="Rectangle"/>
          <p:cNvSpPr/>
          <p:nvPr/>
        </p:nvSpPr>
        <p:spPr>
          <a:xfrm>
            <a:off x="488413" y="498631"/>
            <a:ext cx="12687973" cy="1485204"/>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3822" name="WHY VERTICAL NON-PERMANENT SURFACES?"/>
          <p:cNvSpPr txBox="1"/>
          <p:nvPr/>
        </p:nvSpPr>
        <p:spPr>
          <a:xfrm>
            <a:off x="598950" y="594576"/>
            <a:ext cx="12466899" cy="129331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4200" b="0">
                <a:solidFill>
                  <a:srgbClr val="000000"/>
                </a:solidFill>
                <a:latin typeface="+mn-lt"/>
                <a:ea typeface="+mn-ea"/>
                <a:cs typeface="+mn-cs"/>
                <a:sym typeface="Helvetica Neue Medium"/>
              </a:defRPr>
            </a:lvl1pPr>
          </a:lstStyle>
          <a:p>
            <a:r>
              <a:t>WHY VERTICAL NON-PERMANENT SURFACES?</a:t>
            </a:r>
          </a:p>
        </p:txBody>
      </p:sp>
      <p:sp>
        <p:nvSpPr>
          <p:cNvPr id="3823" name="Students, in groups of two to four, worked on one of five assigned work surface:…"/>
          <p:cNvSpPr txBox="1"/>
          <p:nvPr/>
        </p:nvSpPr>
        <p:spPr>
          <a:xfrm>
            <a:off x="325202" y="2876094"/>
            <a:ext cx="15640547" cy="61350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457200">
              <a:defRPr sz="3200" b="0">
                <a:latin typeface="Arial"/>
                <a:ea typeface="Arial"/>
                <a:cs typeface="Arial"/>
                <a:sym typeface="Arial"/>
              </a:defRPr>
            </a:pPr>
            <a:r>
              <a:rPr sz="2800" dirty="0"/>
              <a:t>Students, in groups of two to four, worked on one of five assigned work surface: </a:t>
            </a:r>
            <a:endParaRPr lang="en-CA" sz="2800" dirty="0"/>
          </a:p>
          <a:p>
            <a:pPr algn="l" defTabSz="457200">
              <a:defRPr sz="3200" b="0">
                <a:latin typeface="Arial"/>
                <a:ea typeface="Arial"/>
                <a:cs typeface="Arial"/>
                <a:sym typeface="Arial"/>
              </a:defRPr>
            </a:pPr>
            <a:endParaRPr sz="2800" dirty="0"/>
          </a:p>
          <a:p>
            <a:pPr marL="595312" indent="-595312" algn="l" defTabSz="457200">
              <a:buSzPct val="100000"/>
              <a:buAutoNum type="alphaUcPeriod"/>
              <a:defRPr sz="3200" b="0">
                <a:latin typeface="Arial"/>
                <a:ea typeface="Arial"/>
                <a:cs typeface="Arial"/>
                <a:sym typeface="Arial"/>
              </a:defRPr>
            </a:pPr>
            <a:r>
              <a:rPr sz="2800" dirty="0"/>
              <a:t>wall mounted whiteboard, </a:t>
            </a:r>
          </a:p>
          <a:p>
            <a:pPr marL="595312" indent="-595312" algn="l" defTabSz="457200">
              <a:buSzPct val="100000"/>
              <a:buAutoNum type="alphaUcPeriod"/>
              <a:defRPr sz="3200" b="0">
                <a:latin typeface="Arial"/>
                <a:ea typeface="Arial"/>
                <a:cs typeface="Arial"/>
                <a:sym typeface="Arial"/>
              </a:defRPr>
            </a:pPr>
            <a:r>
              <a:rPr sz="2800" dirty="0"/>
              <a:t>whiteboard laying on top of their desks or table, </a:t>
            </a:r>
          </a:p>
          <a:p>
            <a:pPr marL="595312" indent="-595312" algn="l" defTabSz="457200">
              <a:buSzPct val="100000"/>
              <a:buAutoNum type="alphaUcPeriod"/>
              <a:defRPr sz="3200" b="0">
                <a:latin typeface="Arial"/>
                <a:ea typeface="Arial"/>
                <a:cs typeface="Arial"/>
                <a:sym typeface="Arial"/>
              </a:defRPr>
            </a:pPr>
            <a:r>
              <a:rPr sz="2800" dirty="0"/>
              <a:t>flip-chart paper taped to the wall, </a:t>
            </a:r>
          </a:p>
          <a:p>
            <a:pPr marL="595312" indent="-595312" algn="l" defTabSz="457200">
              <a:buSzPct val="100000"/>
              <a:buAutoNum type="alphaUcPeriod"/>
              <a:defRPr sz="3200" b="0">
                <a:latin typeface="Arial"/>
                <a:ea typeface="Arial"/>
                <a:cs typeface="Arial"/>
                <a:sym typeface="Arial"/>
              </a:defRPr>
            </a:pPr>
            <a:r>
              <a:rPr sz="2800" dirty="0"/>
              <a:t>flip-chart paper laying on top of their desk or table, and </a:t>
            </a:r>
          </a:p>
          <a:p>
            <a:pPr marL="595312" indent="-595312" algn="l" defTabSz="457200">
              <a:buSzPct val="100000"/>
              <a:buAutoNum type="alphaUcPeriod"/>
              <a:defRPr sz="3200" b="0">
                <a:latin typeface="Arial"/>
                <a:ea typeface="Arial"/>
                <a:cs typeface="Arial"/>
                <a:sym typeface="Arial"/>
              </a:defRPr>
            </a:pPr>
            <a:r>
              <a:rPr sz="2800" dirty="0"/>
              <a:t>their own notebooks at their desks or table. </a:t>
            </a:r>
            <a:endParaRPr lang="en-CA" sz="2800" dirty="0"/>
          </a:p>
          <a:p>
            <a:pPr algn="l" defTabSz="457200">
              <a:buSzPct val="100000"/>
              <a:defRPr sz="3200" b="0">
                <a:latin typeface="Arial"/>
                <a:ea typeface="Arial"/>
                <a:cs typeface="Arial"/>
                <a:sym typeface="Arial"/>
              </a:defRPr>
            </a:pPr>
            <a:br>
              <a:rPr sz="2800" dirty="0"/>
            </a:br>
            <a:r>
              <a:rPr sz="2800" dirty="0"/>
              <a:t>To increase the likelihood that they would work as a group, each groups </a:t>
            </a:r>
            <a:br>
              <a:rPr sz="2800" dirty="0"/>
            </a:br>
            <a:r>
              <a:rPr sz="2800" dirty="0"/>
              <a:t>was provided with only one felt or, in the case of working in a notebook, </a:t>
            </a:r>
            <a:br>
              <a:rPr sz="2800" dirty="0"/>
            </a:br>
            <a:r>
              <a:rPr sz="2800" dirty="0"/>
              <a:t>one pen. To measure the effectiveness of each of these surfaces a series of proxies for engagement were established. </a:t>
            </a:r>
            <a:endParaRPr lang="en-CA" sz="2800" dirty="0"/>
          </a:p>
          <a:p>
            <a:pPr algn="l" defTabSz="457200">
              <a:buSzPct val="100000"/>
              <a:defRPr sz="3200" b="0">
                <a:latin typeface="Arial"/>
                <a:ea typeface="Arial"/>
                <a:cs typeface="Arial"/>
                <a:sym typeface="Arial"/>
              </a:defRPr>
            </a:pPr>
            <a:endParaRPr lang="en-CA" sz="2800" dirty="0"/>
          </a:p>
          <a:p>
            <a:pPr algn="l" defTabSz="457200">
              <a:buSzPct val="100000"/>
              <a:defRPr sz="3200" b="0">
                <a:latin typeface="Arial"/>
                <a:ea typeface="Arial"/>
                <a:cs typeface="Arial"/>
                <a:sym typeface="Arial"/>
              </a:defRPr>
            </a:pPr>
            <a:r>
              <a:rPr sz="2800" dirty="0"/>
              <a:t>The provided bar graphs demonstrate the collected data. </a:t>
            </a:r>
          </a:p>
        </p:txBody>
      </p:sp>
      <p:sp>
        <p:nvSpPr>
          <p:cNvPr id="3824" name="Bar Chart"/>
          <p:cNvSpPr/>
          <p:nvPr/>
        </p:nvSpPr>
        <p:spPr>
          <a:xfrm rot="5400000" flipH="1">
            <a:off x="12410104" y="8132332"/>
            <a:ext cx="1166899" cy="1163807"/>
          </a:xfrm>
          <a:custGeom>
            <a:avLst/>
            <a:gdLst/>
            <a:ahLst/>
            <a:cxnLst>
              <a:cxn ang="0">
                <a:pos x="wd2" y="hd2"/>
              </a:cxn>
              <a:cxn ang="5400000">
                <a:pos x="wd2" y="hd2"/>
              </a:cxn>
              <a:cxn ang="10800000">
                <a:pos x="wd2" y="hd2"/>
              </a:cxn>
              <a:cxn ang="16200000">
                <a:pos x="wd2" y="hd2"/>
              </a:cxn>
            </a:cxnLst>
            <a:rect l="0" t="0" r="r" b="b"/>
            <a:pathLst>
              <a:path w="21600" h="21600" extrusionOk="0">
                <a:moveTo>
                  <a:pt x="194" y="0"/>
                </a:moveTo>
                <a:cubicBezTo>
                  <a:pt x="87" y="0"/>
                  <a:pt x="0" y="87"/>
                  <a:pt x="0" y="194"/>
                </a:cubicBezTo>
                <a:lnTo>
                  <a:pt x="0" y="21404"/>
                </a:lnTo>
                <a:cubicBezTo>
                  <a:pt x="0" y="21511"/>
                  <a:pt x="87" y="21600"/>
                  <a:pt x="194" y="21600"/>
                </a:cubicBezTo>
                <a:lnTo>
                  <a:pt x="21406" y="21600"/>
                </a:lnTo>
                <a:cubicBezTo>
                  <a:pt x="21513" y="21600"/>
                  <a:pt x="21600" y="21511"/>
                  <a:pt x="21600" y="21404"/>
                </a:cubicBezTo>
                <a:lnTo>
                  <a:pt x="21600" y="20822"/>
                </a:lnTo>
                <a:cubicBezTo>
                  <a:pt x="21600" y="20715"/>
                  <a:pt x="21513" y="20628"/>
                  <a:pt x="21406" y="20628"/>
                </a:cubicBezTo>
                <a:lnTo>
                  <a:pt x="1163" y="20628"/>
                </a:lnTo>
                <a:cubicBezTo>
                  <a:pt x="1056" y="20628"/>
                  <a:pt x="970" y="20539"/>
                  <a:pt x="970" y="20432"/>
                </a:cubicBezTo>
                <a:lnTo>
                  <a:pt x="970" y="194"/>
                </a:lnTo>
                <a:cubicBezTo>
                  <a:pt x="970" y="87"/>
                  <a:pt x="883" y="0"/>
                  <a:pt x="776" y="0"/>
                </a:cubicBezTo>
                <a:lnTo>
                  <a:pt x="194" y="0"/>
                </a:lnTo>
                <a:close/>
                <a:moveTo>
                  <a:pt x="16860" y="3004"/>
                </a:moveTo>
                <a:lnTo>
                  <a:pt x="16860" y="19065"/>
                </a:lnTo>
                <a:lnTo>
                  <a:pt x="19553" y="19065"/>
                </a:lnTo>
                <a:lnTo>
                  <a:pt x="19553" y="3004"/>
                </a:lnTo>
                <a:lnTo>
                  <a:pt x="16860" y="3004"/>
                </a:lnTo>
                <a:close/>
                <a:moveTo>
                  <a:pt x="7272" y="6922"/>
                </a:moveTo>
                <a:lnTo>
                  <a:pt x="7272" y="19065"/>
                </a:lnTo>
                <a:lnTo>
                  <a:pt x="9965" y="19065"/>
                </a:lnTo>
                <a:lnTo>
                  <a:pt x="9965" y="6922"/>
                </a:lnTo>
                <a:lnTo>
                  <a:pt x="7272" y="6922"/>
                </a:lnTo>
                <a:close/>
                <a:moveTo>
                  <a:pt x="12066" y="10127"/>
                </a:moveTo>
                <a:lnTo>
                  <a:pt x="12066" y="19065"/>
                </a:lnTo>
                <a:lnTo>
                  <a:pt x="14759" y="19065"/>
                </a:lnTo>
                <a:lnTo>
                  <a:pt x="14759" y="10127"/>
                </a:lnTo>
                <a:lnTo>
                  <a:pt x="12066" y="10127"/>
                </a:lnTo>
                <a:close/>
                <a:moveTo>
                  <a:pt x="2478" y="15151"/>
                </a:moveTo>
                <a:lnTo>
                  <a:pt x="2478" y="19065"/>
                </a:lnTo>
                <a:lnTo>
                  <a:pt x="5171" y="19065"/>
                </a:lnTo>
                <a:lnTo>
                  <a:pt x="5171" y="15151"/>
                </a:lnTo>
                <a:lnTo>
                  <a:pt x="2478" y="15151"/>
                </a:lnTo>
                <a:close/>
              </a:path>
            </a:pathLst>
          </a:cu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6"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827"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843" name="Group"/>
          <p:cNvGrpSpPr/>
          <p:nvPr/>
        </p:nvGrpSpPr>
        <p:grpSpPr>
          <a:xfrm>
            <a:off x="4598968" y="194313"/>
            <a:ext cx="6926752" cy="3990196"/>
            <a:chOff x="0" y="0"/>
            <a:chExt cx="6926751" cy="3990195"/>
          </a:xfrm>
        </p:grpSpPr>
        <p:grpSp>
          <p:nvGrpSpPr>
            <p:cNvPr id="3831" name="Group"/>
            <p:cNvGrpSpPr/>
            <p:nvPr/>
          </p:nvGrpSpPr>
          <p:grpSpPr>
            <a:xfrm>
              <a:off x="1731981" y="2219701"/>
              <a:ext cx="1394477" cy="1007749"/>
              <a:chOff x="0" y="0"/>
              <a:chExt cx="1394475" cy="1007747"/>
            </a:xfrm>
          </p:grpSpPr>
          <p:pic>
            <p:nvPicPr>
              <p:cNvPr id="3828"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3829"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3830"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3835" name="Group"/>
            <p:cNvGrpSpPr/>
            <p:nvPr/>
          </p:nvGrpSpPr>
          <p:grpSpPr>
            <a:xfrm rot="1740000">
              <a:off x="5382369" y="1992850"/>
              <a:ext cx="409357" cy="1018415"/>
              <a:chOff x="0" y="0"/>
              <a:chExt cx="409355" cy="1018414"/>
            </a:xfrm>
          </p:grpSpPr>
          <p:pic>
            <p:nvPicPr>
              <p:cNvPr id="3832"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3833"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3834"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3836"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3839" name="Group"/>
            <p:cNvGrpSpPr/>
            <p:nvPr/>
          </p:nvGrpSpPr>
          <p:grpSpPr>
            <a:xfrm>
              <a:off x="0" y="0"/>
              <a:ext cx="3766481" cy="2064086"/>
              <a:chOff x="0" y="0"/>
              <a:chExt cx="3766480" cy="2064085"/>
            </a:xfrm>
          </p:grpSpPr>
          <p:sp>
            <p:nvSpPr>
              <p:cNvPr id="3837"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38"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842" name="Group"/>
            <p:cNvGrpSpPr/>
            <p:nvPr/>
          </p:nvGrpSpPr>
          <p:grpSpPr>
            <a:xfrm>
              <a:off x="3524927" y="327466"/>
              <a:ext cx="3401825" cy="1507205"/>
              <a:chOff x="0" y="0"/>
              <a:chExt cx="3401824" cy="1507204"/>
            </a:xfrm>
          </p:grpSpPr>
          <p:sp>
            <p:nvSpPr>
              <p:cNvPr id="3840"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41"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847" name="Group">
            <a:hlinkClick r:id="rId5" action="ppaction://hlinksldjump"/>
          </p:cNvPr>
          <p:cNvGrpSpPr/>
          <p:nvPr/>
        </p:nvGrpSpPr>
        <p:grpSpPr>
          <a:xfrm>
            <a:off x="248972" y="1253663"/>
            <a:ext cx="2361958" cy="1246350"/>
            <a:chOff x="0" y="0"/>
            <a:chExt cx="2361957" cy="1246348"/>
          </a:xfrm>
        </p:grpSpPr>
        <p:sp>
          <p:nvSpPr>
            <p:cNvPr id="3844"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845"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846"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854" name="Group">
            <a:hlinkClick r:id="rId7" action="ppaction://hlinksldjump"/>
          </p:cNvPr>
          <p:cNvGrpSpPr/>
          <p:nvPr/>
        </p:nvGrpSpPr>
        <p:grpSpPr>
          <a:xfrm>
            <a:off x="189513" y="2599489"/>
            <a:ext cx="3401825" cy="2811109"/>
            <a:chOff x="0" y="0"/>
            <a:chExt cx="3401824" cy="2811108"/>
          </a:xfrm>
        </p:grpSpPr>
        <p:grpSp>
          <p:nvGrpSpPr>
            <p:cNvPr id="3852" name="Group"/>
            <p:cNvGrpSpPr/>
            <p:nvPr/>
          </p:nvGrpSpPr>
          <p:grpSpPr>
            <a:xfrm>
              <a:off x="1324443" y="0"/>
              <a:ext cx="1997007" cy="1507205"/>
              <a:chOff x="0" y="0"/>
              <a:chExt cx="1997006" cy="1507204"/>
            </a:xfrm>
          </p:grpSpPr>
          <p:sp>
            <p:nvSpPr>
              <p:cNvPr id="3848"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851" name="Group"/>
              <p:cNvGrpSpPr/>
              <p:nvPr/>
            </p:nvGrpSpPr>
            <p:grpSpPr>
              <a:xfrm>
                <a:off x="66857" y="52855"/>
                <a:ext cx="1863292" cy="1401495"/>
                <a:chOff x="0" y="0"/>
                <a:chExt cx="1863291" cy="1401493"/>
              </a:xfrm>
            </p:grpSpPr>
            <p:sp>
              <p:nvSpPr>
                <p:cNvPr id="3849"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50"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853"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855"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858" name="Group">
            <a:hlinkClick r:id="rId12" action="ppaction://hlinksldjump"/>
          </p:cNvPr>
          <p:cNvGrpSpPr/>
          <p:nvPr/>
        </p:nvGrpSpPr>
        <p:grpSpPr>
          <a:xfrm>
            <a:off x="189513" y="5717856"/>
            <a:ext cx="3401825" cy="2534656"/>
            <a:chOff x="0" y="0"/>
            <a:chExt cx="3401824" cy="2534654"/>
          </a:xfrm>
        </p:grpSpPr>
        <p:pic>
          <p:nvPicPr>
            <p:cNvPr id="3856"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857"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3861" name="Group">
            <a:hlinkClick r:id="rId15" action="ppaction://hlinksldjump"/>
          </p:cNvPr>
          <p:cNvGrpSpPr/>
          <p:nvPr/>
        </p:nvGrpSpPr>
        <p:grpSpPr>
          <a:xfrm>
            <a:off x="463307" y="8448038"/>
            <a:ext cx="2848362" cy="1160401"/>
            <a:chOff x="0" y="0"/>
            <a:chExt cx="2848360" cy="1160400"/>
          </a:xfrm>
        </p:grpSpPr>
        <p:sp>
          <p:nvSpPr>
            <p:cNvPr id="3859"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860"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3866" name="Group">
            <a:hlinkClick r:id="rId17" action="ppaction://hlinksldjump"/>
          </p:cNvPr>
          <p:cNvGrpSpPr/>
          <p:nvPr/>
        </p:nvGrpSpPr>
        <p:grpSpPr>
          <a:xfrm>
            <a:off x="11863020" y="264307"/>
            <a:ext cx="3452469" cy="1525954"/>
            <a:chOff x="0" y="0"/>
            <a:chExt cx="3452467" cy="1525953"/>
          </a:xfrm>
        </p:grpSpPr>
        <p:sp>
          <p:nvSpPr>
            <p:cNvPr id="3862"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863"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64"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3865"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869" name="Group">
            <a:hlinkClick r:id="rId18" action="ppaction://hlinksldjump"/>
          </p:cNvPr>
          <p:cNvGrpSpPr/>
          <p:nvPr/>
        </p:nvGrpSpPr>
        <p:grpSpPr>
          <a:xfrm>
            <a:off x="13461063" y="7527382"/>
            <a:ext cx="1966146" cy="932632"/>
            <a:chOff x="0" y="0"/>
            <a:chExt cx="1966145" cy="932630"/>
          </a:xfrm>
        </p:grpSpPr>
        <p:sp>
          <p:nvSpPr>
            <p:cNvPr id="3867"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68"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3872" name="Group">
            <a:hlinkClick r:id="rId20" action="ppaction://hlinksldjump"/>
          </p:cNvPr>
          <p:cNvGrpSpPr/>
          <p:nvPr/>
        </p:nvGrpSpPr>
        <p:grpSpPr>
          <a:xfrm>
            <a:off x="11870117" y="8615740"/>
            <a:ext cx="1966146" cy="961761"/>
            <a:chOff x="0" y="0"/>
            <a:chExt cx="1966145" cy="961760"/>
          </a:xfrm>
        </p:grpSpPr>
        <p:sp>
          <p:nvSpPr>
            <p:cNvPr id="3870"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71"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3875" name="Group">
            <a:hlinkClick r:id="rId22" action="ppaction://hlinksldjump"/>
          </p:cNvPr>
          <p:cNvGrpSpPr/>
          <p:nvPr/>
        </p:nvGrpSpPr>
        <p:grpSpPr>
          <a:xfrm>
            <a:off x="13461063" y="5325855"/>
            <a:ext cx="1966146" cy="901537"/>
            <a:chOff x="0" y="0"/>
            <a:chExt cx="1966145" cy="901535"/>
          </a:xfrm>
        </p:grpSpPr>
        <p:sp>
          <p:nvSpPr>
            <p:cNvPr id="3873"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74"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3878" name="Group">
            <a:hlinkClick r:id="rId24" action="ppaction://hlinksldjump"/>
          </p:cNvPr>
          <p:cNvGrpSpPr/>
          <p:nvPr/>
        </p:nvGrpSpPr>
        <p:grpSpPr>
          <a:xfrm>
            <a:off x="11863020" y="6434341"/>
            <a:ext cx="1966146" cy="889806"/>
            <a:chOff x="0" y="0"/>
            <a:chExt cx="1966145" cy="889804"/>
          </a:xfrm>
        </p:grpSpPr>
        <p:sp>
          <p:nvSpPr>
            <p:cNvPr id="3876"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77"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3881" name="Group">
            <a:hlinkClick r:id="rId26" action="ppaction://hlinksldjump"/>
          </p:cNvPr>
          <p:cNvGrpSpPr/>
          <p:nvPr/>
        </p:nvGrpSpPr>
        <p:grpSpPr>
          <a:xfrm>
            <a:off x="11847770" y="4241302"/>
            <a:ext cx="1966146" cy="894018"/>
            <a:chOff x="0" y="0"/>
            <a:chExt cx="1966145" cy="894016"/>
          </a:xfrm>
        </p:grpSpPr>
        <p:sp>
          <p:nvSpPr>
            <p:cNvPr id="3879"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80"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3884" name="Group">
            <a:hlinkClick r:id="rId28" action="ppaction://hlinksldjump"/>
          </p:cNvPr>
          <p:cNvGrpSpPr/>
          <p:nvPr/>
        </p:nvGrpSpPr>
        <p:grpSpPr>
          <a:xfrm>
            <a:off x="11847770" y="2041331"/>
            <a:ext cx="1966146" cy="924482"/>
            <a:chOff x="0" y="0"/>
            <a:chExt cx="1966145" cy="924480"/>
          </a:xfrm>
        </p:grpSpPr>
        <p:sp>
          <p:nvSpPr>
            <p:cNvPr id="3882"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83"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3887" name="Group">
            <a:hlinkClick r:id="rId30" action="ppaction://hlinksldjump"/>
          </p:cNvPr>
          <p:cNvGrpSpPr/>
          <p:nvPr/>
        </p:nvGrpSpPr>
        <p:grpSpPr>
          <a:xfrm>
            <a:off x="13379656" y="3149230"/>
            <a:ext cx="1966146" cy="894018"/>
            <a:chOff x="0" y="0"/>
            <a:chExt cx="1966145" cy="894017"/>
          </a:xfrm>
        </p:grpSpPr>
        <p:sp>
          <p:nvSpPr>
            <p:cNvPr id="3885"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886"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3892" name="Group">
            <a:hlinkClick r:id="rId32" action="ppaction://hlinksldjump"/>
          </p:cNvPr>
          <p:cNvGrpSpPr/>
          <p:nvPr/>
        </p:nvGrpSpPr>
        <p:grpSpPr>
          <a:xfrm>
            <a:off x="5953431" y="3451036"/>
            <a:ext cx="2048405" cy="2128765"/>
            <a:chOff x="95066" y="54886"/>
            <a:chExt cx="2048404" cy="2128763"/>
          </a:xfrm>
        </p:grpSpPr>
        <p:grpSp>
          <p:nvGrpSpPr>
            <p:cNvPr id="3890" name="Group"/>
            <p:cNvGrpSpPr/>
            <p:nvPr/>
          </p:nvGrpSpPr>
          <p:grpSpPr>
            <a:xfrm>
              <a:off x="95066" y="54886"/>
              <a:ext cx="2048405" cy="2128765"/>
              <a:chOff x="95066" y="54886"/>
              <a:chExt cx="2048404" cy="2128763"/>
            </a:xfrm>
          </p:grpSpPr>
          <p:sp>
            <p:nvSpPr>
              <p:cNvPr id="388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8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891"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3897" name="Group">
            <a:hlinkClick r:id="rId33" action="ppaction://hlinksldjump"/>
          </p:cNvPr>
          <p:cNvGrpSpPr/>
          <p:nvPr/>
        </p:nvGrpSpPr>
        <p:grpSpPr>
          <a:xfrm>
            <a:off x="4260393" y="4124136"/>
            <a:ext cx="2048405" cy="2128765"/>
            <a:chOff x="95066" y="54886"/>
            <a:chExt cx="2048404" cy="2128763"/>
          </a:xfrm>
        </p:grpSpPr>
        <p:grpSp>
          <p:nvGrpSpPr>
            <p:cNvPr id="3895" name="Group"/>
            <p:cNvGrpSpPr/>
            <p:nvPr/>
          </p:nvGrpSpPr>
          <p:grpSpPr>
            <a:xfrm>
              <a:off x="95066" y="54886"/>
              <a:ext cx="2048405" cy="2128765"/>
              <a:chOff x="95066" y="54886"/>
              <a:chExt cx="2048404" cy="2128763"/>
            </a:xfrm>
          </p:grpSpPr>
          <p:sp>
            <p:nvSpPr>
              <p:cNvPr id="3893"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9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896"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3902" name="Group">
            <a:hlinkClick r:id="rId34" action="ppaction://hlinksldjump"/>
          </p:cNvPr>
          <p:cNvGrpSpPr/>
          <p:nvPr/>
        </p:nvGrpSpPr>
        <p:grpSpPr>
          <a:xfrm>
            <a:off x="9402487" y="3477728"/>
            <a:ext cx="2048405" cy="2128765"/>
            <a:chOff x="95066" y="54886"/>
            <a:chExt cx="2048404" cy="2128763"/>
          </a:xfrm>
        </p:grpSpPr>
        <p:grpSp>
          <p:nvGrpSpPr>
            <p:cNvPr id="3900" name="Group"/>
            <p:cNvGrpSpPr/>
            <p:nvPr/>
          </p:nvGrpSpPr>
          <p:grpSpPr>
            <a:xfrm>
              <a:off x="95066" y="54886"/>
              <a:ext cx="2048405" cy="2128765"/>
              <a:chOff x="95066" y="54886"/>
              <a:chExt cx="2048404" cy="2128763"/>
            </a:xfrm>
          </p:grpSpPr>
          <p:sp>
            <p:nvSpPr>
              <p:cNvPr id="389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89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01"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3907" name="Group">
            <a:hlinkClick r:id="rId35" action="ppaction://hlinksldjump"/>
          </p:cNvPr>
          <p:cNvGrpSpPr/>
          <p:nvPr/>
        </p:nvGrpSpPr>
        <p:grpSpPr>
          <a:xfrm>
            <a:off x="4260393" y="5916051"/>
            <a:ext cx="2048405" cy="2128765"/>
            <a:chOff x="95066" y="54886"/>
            <a:chExt cx="2048404" cy="2128763"/>
          </a:xfrm>
        </p:grpSpPr>
        <p:grpSp>
          <p:nvGrpSpPr>
            <p:cNvPr id="3905" name="Group"/>
            <p:cNvGrpSpPr/>
            <p:nvPr/>
          </p:nvGrpSpPr>
          <p:grpSpPr>
            <a:xfrm>
              <a:off x="95066" y="54886"/>
              <a:ext cx="2048405" cy="2128765"/>
              <a:chOff x="95066" y="54886"/>
              <a:chExt cx="2048404" cy="2128763"/>
            </a:xfrm>
          </p:grpSpPr>
          <p:sp>
            <p:nvSpPr>
              <p:cNvPr id="3903"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0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06"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3912" name="Group">
            <a:hlinkClick r:id="rId36" action="ppaction://hlinksldjump"/>
          </p:cNvPr>
          <p:cNvGrpSpPr/>
          <p:nvPr/>
        </p:nvGrpSpPr>
        <p:grpSpPr>
          <a:xfrm>
            <a:off x="4311193" y="7723967"/>
            <a:ext cx="2048405" cy="2128765"/>
            <a:chOff x="95066" y="54886"/>
            <a:chExt cx="2048404" cy="2128763"/>
          </a:xfrm>
        </p:grpSpPr>
        <p:grpSp>
          <p:nvGrpSpPr>
            <p:cNvPr id="3910" name="Group"/>
            <p:cNvGrpSpPr/>
            <p:nvPr/>
          </p:nvGrpSpPr>
          <p:grpSpPr>
            <a:xfrm>
              <a:off x="95066" y="54886"/>
              <a:ext cx="2048405" cy="2128765"/>
              <a:chOff x="95066" y="54886"/>
              <a:chExt cx="2048404" cy="2128763"/>
            </a:xfrm>
          </p:grpSpPr>
          <p:sp>
            <p:nvSpPr>
              <p:cNvPr id="3908"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0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11"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3917" name="Group">
            <a:hlinkClick r:id="rId37" action="ppaction://hlinksldjump"/>
          </p:cNvPr>
          <p:cNvGrpSpPr/>
          <p:nvPr/>
        </p:nvGrpSpPr>
        <p:grpSpPr>
          <a:xfrm>
            <a:off x="5953431" y="6789619"/>
            <a:ext cx="2048405" cy="2128764"/>
            <a:chOff x="95066" y="54886"/>
            <a:chExt cx="2048404" cy="2128763"/>
          </a:xfrm>
        </p:grpSpPr>
        <p:grpSp>
          <p:nvGrpSpPr>
            <p:cNvPr id="3915" name="Group"/>
            <p:cNvGrpSpPr/>
            <p:nvPr/>
          </p:nvGrpSpPr>
          <p:grpSpPr>
            <a:xfrm>
              <a:off x="95066" y="54886"/>
              <a:ext cx="2048405" cy="2128765"/>
              <a:chOff x="95066" y="54886"/>
              <a:chExt cx="2048404" cy="2128763"/>
            </a:xfrm>
          </p:grpSpPr>
          <p:sp>
            <p:nvSpPr>
              <p:cNvPr id="3913"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1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16"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3922" name="Group">
            <a:hlinkClick r:id="rId38" action="ppaction://hlinksldjump"/>
          </p:cNvPr>
          <p:cNvGrpSpPr/>
          <p:nvPr/>
        </p:nvGrpSpPr>
        <p:grpSpPr>
          <a:xfrm>
            <a:off x="7682552" y="7723967"/>
            <a:ext cx="2048405" cy="2128765"/>
            <a:chOff x="95066" y="54886"/>
            <a:chExt cx="2048404" cy="2128763"/>
          </a:xfrm>
        </p:grpSpPr>
        <p:grpSp>
          <p:nvGrpSpPr>
            <p:cNvPr id="3920" name="Group"/>
            <p:cNvGrpSpPr/>
            <p:nvPr/>
          </p:nvGrpSpPr>
          <p:grpSpPr>
            <a:xfrm>
              <a:off x="95066" y="54886"/>
              <a:ext cx="2048405" cy="2128765"/>
              <a:chOff x="95066" y="54886"/>
              <a:chExt cx="2048404" cy="2128763"/>
            </a:xfrm>
          </p:grpSpPr>
          <p:sp>
            <p:nvSpPr>
              <p:cNvPr id="3918"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1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21"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3927" name="Group">
            <a:hlinkClick r:id="rId39" action="ppaction://hlinksldjump"/>
          </p:cNvPr>
          <p:cNvGrpSpPr/>
          <p:nvPr/>
        </p:nvGrpSpPr>
        <p:grpSpPr>
          <a:xfrm>
            <a:off x="9402487" y="6815019"/>
            <a:ext cx="2048405" cy="2128764"/>
            <a:chOff x="95066" y="54886"/>
            <a:chExt cx="2048404" cy="2128763"/>
          </a:xfrm>
        </p:grpSpPr>
        <p:grpSp>
          <p:nvGrpSpPr>
            <p:cNvPr id="3925" name="Group"/>
            <p:cNvGrpSpPr/>
            <p:nvPr/>
          </p:nvGrpSpPr>
          <p:grpSpPr>
            <a:xfrm>
              <a:off x="95066" y="54886"/>
              <a:ext cx="2048405" cy="2128765"/>
              <a:chOff x="95066" y="54886"/>
              <a:chExt cx="2048404" cy="2128763"/>
            </a:xfrm>
          </p:grpSpPr>
          <p:sp>
            <p:nvSpPr>
              <p:cNvPr id="3923"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2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26"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3932" name="Group">
            <a:hlinkClick r:id="rId40" action="ppaction://hlinksldjump"/>
          </p:cNvPr>
          <p:cNvGrpSpPr/>
          <p:nvPr/>
        </p:nvGrpSpPr>
        <p:grpSpPr>
          <a:xfrm>
            <a:off x="5953431" y="5114113"/>
            <a:ext cx="2048405" cy="2128765"/>
            <a:chOff x="95066" y="54886"/>
            <a:chExt cx="2048404" cy="2128763"/>
          </a:xfrm>
        </p:grpSpPr>
        <p:grpSp>
          <p:nvGrpSpPr>
            <p:cNvPr id="3930" name="Group"/>
            <p:cNvGrpSpPr/>
            <p:nvPr/>
          </p:nvGrpSpPr>
          <p:grpSpPr>
            <a:xfrm>
              <a:off x="95066" y="54886"/>
              <a:ext cx="2048405" cy="2128765"/>
              <a:chOff x="95066" y="54886"/>
              <a:chExt cx="2048404" cy="2128763"/>
            </a:xfrm>
          </p:grpSpPr>
          <p:sp>
            <p:nvSpPr>
              <p:cNvPr id="392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2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31"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3937" name="Group">
            <a:hlinkClick r:id="rId41" action="ppaction://hlinksldjump"/>
          </p:cNvPr>
          <p:cNvGrpSpPr/>
          <p:nvPr/>
        </p:nvGrpSpPr>
        <p:grpSpPr>
          <a:xfrm>
            <a:off x="7631752" y="4214339"/>
            <a:ext cx="2048405" cy="2128765"/>
            <a:chOff x="95066" y="54886"/>
            <a:chExt cx="2048404" cy="2128763"/>
          </a:xfrm>
        </p:grpSpPr>
        <p:grpSp>
          <p:nvGrpSpPr>
            <p:cNvPr id="3935" name="Group"/>
            <p:cNvGrpSpPr/>
            <p:nvPr/>
          </p:nvGrpSpPr>
          <p:grpSpPr>
            <a:xfrm>
              <a:off x="95066" y="54886"/>
              <a:ext cx="2048405" cy="2128765"/>
              <a:chOff x="95066" y="54886"/>
              <a:chExt cx="2048404" cy="2128763"/>
            </a:xfrm>
          </p:grpSpPr>
          <p:sp>
            <p:nvSpPr>
              <p:cNvPr id="3933"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3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36"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3942" name="Group">
            <a:hlinkClick r:id="rId42" action="ppaction://hlinksldjump"/>
          </p:cNvPr>
          <p:cNvGrpSpPr/>
          <p:nvPr/>
        </p:nvGrpSpPr>
        <p:grpSpPr>
          <a:xfrm>
            <a:off x="7619052" y="5953345"/>
            <a:ext cx="2048405" cy="2128765"/>
            <a:chOff x="95066" y="54886"/>
            <a:chExt cx="2048404" cy="2128763"/>
          </a:xfrm>
        </p:grpSpPr>
        <p:grpSp>
          <p:nvGrpSpPr>
            <p:cNvPr id="3940" name="Group"/>
            <p:cNvGrpSpPr/>
            <p:nvPr/>
          </p:nvGrpSpPr>
          <p:grpSpPr>
            <a:xfrm>
              <a:off x="95066" y="54886"/>
              <a:ext cx="2048405" cy="2128765"/>
              <a:chOff x="95066" y="54886"/>
              <a:chExt cx="2048404" cy="2128763"/>
            </a:xfrm>
          </p:grpSpPr>
          <p:sp>
            <p:nvSpPr>
              <p:cNvPr id="393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3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41"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3947" name="Group">
            <a:hlinkClick r:id="rId43" action="ppaction://hlinksldjump"/>
          </p:cNvPr>
          <p:cNvGrpSpPr/>
          <p:nvPr/>
        </p:nvGrpSpPr>
        <p:grpSpPr>
          <a:xfrm>
            <a:off x="9402487" y="5126813"/>
            <a:ext cx="2048405" cy="2128765"/>
            <a:chOff x="95066" y="54886"/>
            <a:chExt cx="2048404" cy="2128763"/>
          </a:xfrm>
        </p:grpSpPr>
        <p:grpSp>
          <p:nvGrpSpPr>
            <p:cNvPr id="3945" name="Group"/>
            <p:cNvGrpSpPr/>
            <p:nvPr/>
          </p:nvGrpSpPr>
          <p:grpSpPr>
            <a:xfrm>
              <a:off x="95066" y="54886"/>
              <a:ext cx="2048405" cy="2128765"/>
              <a:chOff x="95066" y="54886"/>
              <a:chExt cx="2048404" cy="2128763"/>
            </a:xfrm>
          </p:grpSpPr>
          <p:sp>
            <p:nvSpPr>
              <p:cNvPr id="3943"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4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46"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3953" name="Group">
            <a:hlinkClick r:id="rId44" action="ppaction://hlinksldjump"/>
          </p:cNvPr>
          <p:cNvGrpSpPr/>
          <p:nvPr/>
        </p:nvGrpSpPr>
        <p:grpSpPr>
          <a:xfrm>
            <a:off x="4250577" y="2414126"/>
            <a:ext cx="2169637" cy="1897485"/>
            <a:chOff x="0" y="0"/>
            <a:chExt cx="2169636" cy="1897484"/>
          </a:xfrm>
        </p:grpSpPr>
        <p:grpSp>
          <p:nvGrpSpPr>
            <p:cNvPr id="3950" name="Group"/>
            <p:cNvGrpSpPr/>
            <p:nvPr/>
          </p:nvGrpSpPr>
          <p:grpSpPr>
            <a:xfrm>
              <a:off x="0" y="0"/>
              <a:ext cx="2169637" cy="1897485"/>
              <a:chOff x="0" y="0"/>
              <a:chExt cx="2169636" cy="1897484"/>
            </a:xfrm>
          </p:grpSpPr>
          <p:sp>
            <p:nvSpPr>
              <p:cNvPr id="3948"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49"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3951"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3952"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3959" name="Group">
            <a:hlinkClick r:id="rId46" action="ppaction://hlinksldjump"/>
          </p:cNvPr>
          <p:cNvGrpSpPr/>
          <p:nvPr/>
        </p:nvGrpSpPr>
        <p:grpSpPr>
          <a:xfrm>
            <a:off x="5784800" y="8909829"/>
            <a:ext cx="2385668" cy="1945927"/>
            <a:chOff x="0" y="0"/>
            <a:chExt cx="2385666" cy="1945926"/>
          </a:xfrm>
        </p:grpSpPr>
        <p:sp>
          <p:nvSpPr>
            <p:cNvPr id="3954"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55"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56"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3957"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3958"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1" name="Screen Shot 2019-12-02 at 11.34.35 AM.png" descr="Screen Shot 2019-12-02 at 11.34.35 AM.png"/>
          <p:cNvPicPr>
            <a:picLocks noChangeAspect="1"/>
          </p:cNvPicPr>
          <p:nvPr/>
        </p:nvPicPr>
        <p:blipFill>
          <a:blip r:embed="rId2"/>
          <a:stretch>
            <a:fillRect/>
          </a:stretch>
        </p:blipFill>
        <p:spPr>
          <a:xfrm>
            <a:off x="9063072" y="428272"/>
            <a:ext cx="5837170" cy="6961097"/>
          </a:xfrm>
          <a:prstGeom prst="rect">
            <a:avLst/>
          </a:prstGeom>
          <a:ln w="12700">
            <a:miter lim="400000"/>
          </a:ln>
        </p:spPr>
      </p:pic>
      <p:sp>
        <p:nvSpPr>
          <p:cNvPr id="3962" name="Callout"/>
          <p:cNvSpPr/>
          <p:nvPr/>
        </p:nvSpPr>
        <p:spPr>
          <a:xfrm flipH="1">
            <a:off x="465165" y="517075"/>
            <a:ext cx="9001523" cy="2161382"/>
          </a:xfrm>
          <a:custGeom>
            <a:avLst/>
            <a:gdLst/>
            <a:ahLst/>
            <a:cxnLst>
              <a:cxn ang="0">
                <a:pos x="wd2" y="hd2"/>
              </a:cxn>
              <a:cxn ang="5400000">
                <a:pos x="wd2" y="hd2"/>
              </a:cxn>
              <a:cxn ang="10800000">
                <a:pos x="wd2" y="hd2"/>
              </a:cxn>
              <a:cxn ang="16200000">
                <a:pos x="wd2" y="hd2"/>
              </a:cxn>
            </a:cxnLst>
            <a:rect l="0" t="0" r="r" b="b"/>
            <a:pathLst>
              <a:path w="21600" h="21600" extrusionOk="0">
                <a:moveTo>
                  <a:pt x="5357" y="0"/>
                </a:moveTo>
                <a:cubicBezTo>
                  <a:pt x="5273" y="0"/>
                  <a:pt x="5205" y="284"/>
                  <a:pt x="5205" y="635"/>
                </a:cubicBezTo>
                <a:lnTo>
                  <a:pt x="5205" y="4910"/>
                </a:lnTo>
                <a:lnTo>
                  <a:pt x="0" y="6179"/>
                </a:lnTo>
                <a:lnTo>
                  <a:pt x="5205" y="7449"/>
                </a:lnTo>
                <a:lnTo>
                  <a:pt x="5205" y="20965"/>
                </a:lnTo>
                <a:cubicBezTo>
                  <a:pt x="5205" y="21316"/>
                  <a:pt x="5273" y="21600"/>
                  <a:pt x="5357" y="21600"/>
                </a:cubicBezTo>
                <a:lnTo>
                  <a:pt x="21448" y="21600"/>
                </a:lnTo>
                <a:cubicBezTo>
                  <a:pt x="21532" y="21600"/>
                  <a:pt x="21600" y="21316"/>
                  <a:pt x="21600" y="20965"/>
                </a:cubicBezTo>
                <a:lnTo>
                  <a:pt x="21600" y="635"/>
                </a:lnTo>
                <a:cubicBezTo>
                  <a:pt x="21600" y="284"/>
                  <a:pt x="21532" y="0"/>
                  <a:pt x="21448" y="0"/>
                </a:cubicBezTo>
                <a:lnTo>
                  <a:pt x="5357" y="0"/>
                </a:lnTo>
                <a:close/>
              </a:path>
            </a:pathLst>
          </a:cu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963" name="Rounded Rectangle"/>
          <p:cNvSpPr/>
          <p:nvPr/>
        </p:nvSpPr>
        <p:spPr>
          <a:xfrm>
            <a:off x="432372" y="7751924"/>
            <a:ext cx="14680057" cy="1372092"/>
          </a:xfrm>
          <a:prstGeom prst="roundRect">
            <a:avLst>
              <a:gd name="adj" fmla="val 13884"/>
            </a:avLst>
          </a:prstGeom>
          <a:solidFill>
            <a:srgbClr val="50545E"/>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964" name="Liljedahl, P. (2016). Building thinking classrooms: Conditions for problem solving. In P. Felmer, J. Kilpatrick,…"/>
          <p:cNvSpPr txBox="1"/>
          <p:nvPr/>
        </p:nvSpPr>
        <p:spPr>
          <a:xfrm>
            <a:off x="602175" y="7876872"/>
            <a:ext cx="14467079" cy="11221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2200" b="0">
                <a:latin typeface="+mn-lt"/>
                <a:ea typeface="+mn-ea"/>
                <a:cs typeface="+mn-cs"/>
                <a:sym typeface="Helvetica Neue Medium"/>
              </a:defRPr>
            </a:pPr>
            <a:r>
              <a:rPr dirty="0" err="1"/>
              <a:t>Liljedahl</a:t>
            </a:r>
            <a:r>
              <a:rPr dirty="0"/>
              <a:t>, P. (2016). Building thinking classrooms: Conditions for problem solving. In P. </a:t>
            </a:r>
            <a:r>
              <a:rPr dirty="0" err="1"/>
              <a:t>Felmer</a:t>
            </a:r>
            <a:r>
              <a:rPr dirty="0"/>
              <a:t>, J. Kilpatrick, </a:t>
            </a:r>
          </a:p>
          <a:p>
            <a:pPr algn="l">
              <a:defRPr sz="2200" b="0">
                <a:latin typeface="+mn-lt"/>
                <a:ea typeface="+mn-ea"/>
                <a:cs typeface="+mn-cs"/>
                <a:sym typeface="Helvetica Neue Medium"/>
              </a:defRPr>
            </a:pPr>
            <a:r>
              <a:rPr dirty="0"/>
              <a:t>&amp; E. </a:t>
            </a:r>
            <a:r>
              <a:rPr dirty="0" err="1"/>
              <a:t>Pekhonen</a:t>
            </a:r>
            <a:r>
              <a:rPr dirty="0"/>
              <a:t> (eds.) </a:t>
            </a:r>
            <a:r>
              <a:rPr i="1" dirty="0">
                <a:latin typeface="Helvetica Neue"/>
                <a:ea typeface="Helvetica Neue"/>
                <a:cs typeface="Helvetica Neue"/>
                <a:sym typeface="Helvetica Neue"/>
              </a:rPr>
              <a:t>Posing and Solving Mathematical Problems: Advances and New Perspectives</a:t>
            </a:r>
            <a:r>
              <a:rPr dirty="0"/>
              <a:t>. New York, </a:t>
            </a:r>
          </a:p>
          <a:p>
            <a:pPr algn="l">
              <a:defRPr sz="2200" b="0">
                <a:latin typeface="+mn-lt"/>
                <a:ea typeface="+mn-ea"/>
                <a:cs typeface="+mn-cs"/>
                <a:sym typeface="Helvetica Neue Medium"/>
              </a:defRPr>
            </a:pPr>
            <a:r>
              <a:rPr dirty="0"/>
              <a:t>NY: Springer.</a:t>
            </a:r>
            <a:r>
              <a:rPr dirty="0">
                <a:solidFill>
                  <a:schemeClr val="tx1"/>
                </a:solidFill>
              </a:rPr>
              <a:t> [</a:t>
            </a:r>
            <a:r>
              <a:rPr b="1" dirty="0">
                <a:solidFill>
                  <a:schemeClr val="tx1"/>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ResearchGate</a:t>
            </a:r>
            <a:r>
              <a:rPr dirty="0">
                <a:solidFill>
                  <a:schemeClr val="tx1"/>
                </a:solidFill>
              </a:rPr>
              <a:t>, Academia]</a:t>
            </a:r>
          </a:p>
        </p:txBody>
      </p:sp>
      <p:sp>
        <p:nvSpPr>
          <p:cNvPr id="3965" name="Building Thinking Classrooms:…"/>
          <p:cNvSpPr txBox="1"/>
          <p:nvPr/>
        </p:nvSpPr>
        <p:spPr>
          <a:xfrm>
            <a:off x="669289" y="885616"/>
            <a:ext cx="6555297" cy="14242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gn="l">
              <a:defRPr sz="3200">
                <a:solidFill>
                  <a:srgbClr val="000000"/>
                </a:solidFill>
                <a:latin typeface="Arial"/>
                <a:ea typeface="Arial"/>
                <a:cs typeface="Arial"/>
                <a:sym typeface="Arial"/>
              </a:defRPr>
            </a:pPr>
            <a:r>
              <a:t>Building Thinking Classrooms: </a:t>
            </a:r>
          </a:p>
          <a:p>
            <a:pPr algn="l">
              <a:defRPr sz="3200">
                <a:solidFill>
                  <a:srgbClr val="000000"/>
                </a:solidFill>
                <a:latin typeface="Arial"/>
                <a:ea typeface="Arial"/>
                <a:cs typeface="Arial"/>
                <a:sym typeface="Arial"/>
              </a:defRPr>
            </a:pPr>
            <a:r>
              <a:t>Conditions for Problem Solving</a:t>
            </a:r>
          </a:p>
          <a:p>
            <a:pPr algn="l">
              <a:defRPr sz="2600">
                <a:solidFill>
                  <a:srgbClr val="000000"/>
                </a:solidFill>
                <a:latin typeface="Arial"/>
                <a:ea typeface="Arial"/>
                <a:cs typeface="Arial"/>
                <a:sym typeface="Arial"/>
              </a:defRPr>
            </a:pPr>
            <a:r>
              <a:t>- Peter Liljedahl, Simon Fraser University</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7"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3968"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3984" name="Group"/>
          <p:cNvGrpSpPr/>
          <p:nvPr/>
        </p:nvGrpSpPr>
        <p:grpSpPr>
          <a:xfrm>
            <a:off x="4598968" y="194313"/>
            <a:ext cx="6926752" cy="3990196"/>
            <a:chOff x="0" y="0"/>
            <a:chExt cx="6926751" cy="3990195"/>
          </a:xfrm>
        </p:grpSpPr>
        <p:grpSp>
          <p:nvGrpSpPr>
            <p:cNvPr id="3972" name="Group"/>
            <p:cNvGrpSpPr/>
            <p:nvPr/>
          </p:nvGrpSpPr>
          <p:grpSpPr>
            <a:xfrm>
              <a:off x="1731981" y="2219701"/>
              <a:ext cx="1394477" cy="1007749"/>
              <a:chOff x="0" y="0"/>
              <a:chExt cx="1394475" cy="1007747"/>
            </a:xfrm>
          </p:grpSpPr>
          <p:pic>
            <p:nvPicPr>
              <p:cNvPr id="3969"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3970"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3971"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3976" name="Group"/>
            <p:cNvGrpSpPr/>
            <p:nvPr/>
          </p:nvGrpSpPr>
          <p:grpSpPr>
            <a:xfrm rot="1740000">
              <a:off x="5382369" y="1992850"/>
              <a:ext cx="409357" cy="1018415"/>
              <a:chOff x="0" y="0"/>
              <a:chExt cx="409355" cy="1018414"/>
            </a:xfrm>
          </p:grpSpPr>
          <p:pic>
            <p:nvPicPr>
              <p:cNvPr id="3973"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3974"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3975"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3977"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3980" name="Group"/>
            <p:cNvGrpSpPr/>
            <p:nvPr/>
          </p:nvGrpSpPr>
          <p:grpSpPr>
            <a:xfrm>
              <a:off x="0" y="0"/>
              <a:ext cx="3766481" cy="2064086"/>
              <a:chOff x="0" y="0"/>
              <a:chExt cx="3766480" cy="2064085"/>
            </a:xfrm>
          </p:grpSpPr>
          <p:sp>
            <p:nvSpPr>
              <p:cNvPr id="3978"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79"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3983" name="Group"/>
            <p:cNvGrpSpPr/>
            <p:nvPr/>
          </p:nvGrpSpPr>
          <p:grpSpPr>
            <a:xfrm>
              <a:off x="3524927" y="327466"/>
              <a:ext cx="3401825" cy="1507205"/>
              <a:chOff x="0" y="0"/>
              <a:chExt cx="3401824" cy="1507204"/>
            </a:xfrm>
          </p:grpSpPr>
          <p:sp>
            <p:nvSpPr>
              <p:cNvPr id="3981"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3982"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3988" name="Group">
            <a:hlinkClick r:id="rId5" action="ppaction://hlinksldjump"/>
          </p:cNvPr>
          <p:cNvGrpSpPr/>
          <p:nvPr/>
        </p:nvGrpSpPr>
        <p:grpSpPr>
          <a:xfrm>
            <a:off x="248972" y="1253663"/>
            <a:ext cx="2361958" cy="1246350"/>
            <a:chOff x="0" y="0"/>
            <a:chExt cx="2361957" cy="1246348"/>
          </a:xfrm>
        </p:grpSpPr>
        <p:sp>
          <p:nvSpPr>
            <p:cNvPr id="3985"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3986"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3987"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3995" name="Group">
            <a:hlinkClick r:id="rId7" action="ppaction://hlinksldjump"/>
          </p:cNvPr>
          <p:cNvGrpSpPr/>
          <p:nvPr/>
        </p:nvGrpSpPr>
        <p:grpSpPr>
          <a:xfrm>
            <a:off x="189513" y="2599489"/>
            <a:ext cx="3401825" cy="2811109"/>
            <a:chOff x="0" y="0"/>
            <a:chExt cx="3401824" cy="2811108"/>
          </a:xfrm>
        </p:grpSpPr>
        <p:grpSp>
          <p:nvGrpSpPr>
            <p:cNvPr id="3993" name="Group"/>
            <p:cNvGrpSpPr/>
            <p:nvPr/>
          </p:nvGrpSpPr>
          <p:grpSpPr>
            <a:xfrm>
              <a:off x="1324443" y="0"/>
              <a:ext cx="1997007" cy="1507205"/>
              <a:chOff x="0" y="0"/>
              <a:chExt cx="1997006" cy="1507204"/>
            </a:xfrm>
          </p:grpSpPr>
          <p:sp>
            <p:nvSpPr>
              <p:cNvPr id="3989"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3992" name="Group"/>
              <p:cNvGrpSpPr/>
              <p:nvPr/>
            </p:nvGrpSpPr>
            <p:grpSpPr>
              <a:xfrm>
                <a:off x="66857" y="52855"/>
                <a:ext cx="1863292" cy="1401495"/>
                <a:chOff x="0" y="0"/>
                <a:chExt cx="1863291" cy="1401493"/>
              </a:xfrm>
            </p:grpSpPr>
            <p:sp>
              <p:nvSpPr>
                <p:cNvPr id="3990"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3991"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3994"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3996"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3999" name="Group">
            <a:hlinkClick r:id="rId12" action="ppaction://hlinksldjump"/>
          </p:cNvPr>
          <p:cNvGrpSpPr/>
          <p:nvPr/>
        </p:nvGrpSpPr>
        <p:grpSpPr>
          <a:xfrm>
            <a:off x="189513" y="5717856"/>
            <a:ext cx="3401825" cy="2534656"/>
            <a:chOff x="0" y="0"/>
            <a:chExt cx="3401824" cy="2534654"/>
          </a:xfrm>
        </p:grpSpPr>
        <p:pic>
          <p:nvPicPr>
            <p:cNvPr id="3997"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3998"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4002" name="Group">
            <a:hlinkClick r:id="rId15" action="ppaction://hlinksldjump"/>
          </p:cNvPr>
          <p:cNvGrpSpPr/>
          <p:nvPr/>
        </p:nvGrpSpPr>
        <p:grpSpPr>
          <a:xfrm>
            <a:off x="463307" y="8448038"/>
            <a:ext cx="2848362" cy="1160401"/>
            <a:chOff x="0" y="0"/>
            <a:chExt cx="2848360" cy="1160400"/>
          </a:xfrm>
        </p:grpSpPr>
        <p:sp>
          <p:nvSpPr>
            <p:cNvPr id="4000"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4001"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4007" name="Group">
            <a:hlinkClick r:id="rId17" action="ppaction://hlinksldjump"/>
          </p:cNvPr>
          <p:cNvGrpSpPr/>
          <p:nvPr/>
        </p:nvGrpSpPr>
        <p:grpSpPr>
          <a:xfrm>
            <a:off x="11863020" y="264307"/>
            <a:ext cx="3452469" cy="1525954"/>
            <a:chOff x="0" y="0"/>
            <a:chExt cx="3452467" cy="1525953"/>
          </a:xfrm>
        </p:grpSpPr>
        <p:sp>
          <p:nvSpPr>
            <p:cNvPr id="4003"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4004"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05"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4006"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4010" name="Group">
            <a:hlinkClick r:id="rId18" action="ppaction://hlinksldjump"/>
          </p:cNvPr>
          <p:cNvGrpSpPr/>
          <p:nvPr/>
        </p:nvGrpSpPr>
        <p:grpSpPr>
          <a:xfrm>
            <a:off x="13461063" y="7527382"/>
            <a:ext cx="1966146" cy="932632"/>
            <a:chOff x="0" y="0"/>
            <a:chExt cx="1966145" cy="932630"/>
          </a:xfrm>
        </p:grpSpPr>
        <p:sp>
          <p:nvSpPr>
            <p:cNvPr id="4008"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009"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4013" name="Group">
            <a:hlinkClick r:id="rId20" action="ppaction://hlinksldjump"/>
          </p:cNvPr>
          <p:cNvGrpSpPr/>
          <p:nvPr/>
        </p:nvGrpSpPr>
        <p:grpSpPr>
          <a:xfrm>
            <a:off x="11870117" y="8615740"/>
            <a:ext cx="1966146" cy="961761"/>
            <a:chOff x="0" y="0"/>
            <a:chExt cx="1966145" cy="961760"/>
          </a:xfrm>
        </p:grpSpPr>
        <p:sp>
          <p:nvSpPr>
            <p:cNvPr id="4011"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012"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4016" name="Group">
            <a:hlinkClick r:id="rId22" action="ppaction://hlinksldjump"/>
          </p:cNvPr>
          <p:cNvGrpSpPr/>
          <p:nvPr/>
        </p:nvGrpSpPr>
        <p:grpSpPr>
          <a:xfrm>
            <a:off x="13461063" y="5325855"/>
            <a:ext cx="1966146" cy="901537"/>
            <a:chOff x="0" y="0"/>
            <a:chExt cx="1966145" cy="901535"/>
          </a:xfrm>
        </p:grpSpPr>
        <p:sp>
          <p:nvSpPr>
            <p:cNvPr id="4014"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015"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4019" name="Group">
            <a:hlinkClick r:id="rId24" action="ppaction://hlinksldjump"/>
          </p:cNvPr>
          <p:cNvGrpSpPr/>
          <p:nvPr/>
        </p:nvGrpSpPr>
        <p:grpSpPr>
          <a:xfrm>
            <a:off x="11863020" y="6434341"/>
            <a:ext cx="1966146" cy="889806"/>
            <a:chOff x="0" y="0"/>
            <a:chExt cx="1966145" cy="889804"/>
          </a:xfrm>
        </p:grpSpPr>
        <p:sp>
          <p:nvSpPr>
            <p:cNvPr id="4017"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018"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4022" name="Group">
            <a:hlinkClick r:id="rId26" action="ppaction://hlinksldjump"/>
          </p:cNvPr>
          <p:cNvGrpSpPr/>
          <p:nvPr/>
        </p:nvGrpSpPr>
        <p:grpSpPr>
          <a:xfrm>
            <a:off x="11847770" y="4241302"/>
            <a:ext cx="1966146" cy="894018"/>
            <a:chOff x="0" y="0"/>
            <a:chExt cx="1966145" cy="894016"/>
          </a:xfrm>
        </p:grpSpPr>
        <p:sp>
          <p:nvSpPr>
            <p:cNvPr id="4020"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021"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4025" name="Group">
            <a:hlinkClick r:id="rId28" action="ppaction://hlinksldjump"/>
          </p:cNvPr>
          <p:cNvGrpSpPr/>
          <p:nvPr/>
        </p:nvGrpSpPr>
        <p:grpSpPr>
          <a:xfrm>
            <a:off x="11847770" y="2041331"/>
            <a:ext cx="1966146" cy="924482"/>
            <a:chOff x="0" y="0"/>
            <a:chExt cx="1966145" cy="924480"/>
          </a:xfrm>
        </p:grpSpPr>
        <p:sp>
          <p:nvSpPr>
            <p:cNvPr id="4023"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024"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4028" name="Group">
            <a:hlinkClick r:id="rId30" action="ppaction://hlinksldjump"/>
          </p:cNvPr>
          <p:cNvGrpSpPr/>
          <p:nvPr/>
        </p:nvGrpSpPr>
        <p:grpSpPr>
          <a:xfrm>
            <a:off x="13379656" y="3149230"/>
            <a:ext cx="1966146" cy="894018"/>
            <a:chOff x="0" y="0"/>
            <a:chExt cx="1966145" cy="894017"/>
          </a:xfrm>
        </p:grpSpPr>
        <p:sp>
          <p:nvSpPr>
            <p:cNvPr id="4026"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027"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4033" name="Group">
            <a:hlinkClick r:id="rId32" action="ppaction://hlinksldjump"/>
          </p:cNvPr>
          <p:cNvGrpSpPr/>
          <p:nvPr/>
        </p:nvGrpSpPr>
        <p:grpSpPr>
          <a:xfrm>
            <a:off x="5953431" y="3451036"/>
            <a:ext cx="2048405" cy="2128765"/>
            <a:chOff x="95066" y="54886"/>
            <a:chExt cx="2048404" cy="2128763"/>
          </a:xfrm>
        </p:grpSpPr>
        <p:grpSp>
          <p:nvGrpSpPr>
            <p:cNvPr id="4031" name="Group"/>
            <p:cNvGrpSpPr/>
            <p:nvPr/>
          </p:nvGrpSpPr>
          <p:grpSpPr>
            <a:xfrm>
              <a:off x="95066" y="54886"/>
              <a:ext cx="2048405" cy="2128765"/>
              <a:chOff x="95066" y="54886"/>
              <a:chExt cx="2048404" cy="2128763"/>
            </a:xfrm>
          </p:grpSpPr>
          <p:sp>
            <p:nvSpPr>
              <p:cNvPr id="402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3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32"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4038" name="Group">
            <a:hlinkClick r:id="rId33" action="ppaction://hlinksldjump"/>
          </p:cNvPr>
          <p:cNvGrpSpPr/>
          <p:nvPr/>
        </p:nvGrpSpPr>
        <p:grpSpPr>
          <a:xfrm>
            <a:off x="4260393" y="4124136"/>
            <a:ext cx="2048405" cy="2128765"/>
            <a:chOff x="95066" y="54886"/>
            <a:chExt cx="2048404" cy="2128763"/>
          </a:xfrm>
        </p:grpSpPr>
        <p:grpSp>
          <p:nvGrpSpPr>
            <p:cNvPr id="4036" name="Group"/>
            <p:cNvGrpSpPr/>
            <p:nvPr/>
          </p:nvGrpSpPr>
          <p:grpSpPr>
            <a:xfrm>
              <a:off x="95066" y="54886"/>
              <a:ext cx="2048405" cy="2128765"/>
              <a:chOff x="95066" y="54886"/>
              <a:chExt cx="2048404" cy="2128763"/>
            </a:xfrm>
          </p:grpSpPr>
          <p:sp>
            <p:nvSpPr>
              <p:cNvPr id="4034"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3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37"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4043" name="Group">
            <a:hlinkClick r:id="rId34" action="ppaction://hlinksldjump"/>
          </p:cNvPr>
          <p:cNvGrpSpPr/>
          <p:nvPr/>
        </p:nvGrpSpPr>
        <p:grpSpPr>
          <a:xfrm>
            <a:off x="9402487" y="3477728"/>
            <a:ext cx="2048405" cy="2128765"/>
            <a:chOff x="95066" y="54886"/>
            <a:chExt cx="2048404" cy="2128763"/>
          </a:xfrm>
        </p:grpSpPr>
        <p:grpSp>
          <p:nvGrpSpPr>
            <p:cNvPr id="4041" name="Group"/>
            <p:cNvGrpSpPr/>
            <p:nvPr/>
          </p:nvGrpSpPr>
          <p:grpSpPr>
            <a:xfrm>
              <a:off x="95066" y="54886"/>
              <a:ext cx="2048405" cy="2128765"/>
              <a:chOff x="95066" y="54886"/>
              <a:chExt cx="2048404" cy="2128763"/>
            </a:xfrm>
          </p:grpSpPr>
          <p:sp>
            <p:nvSpPr>
              <p:cNvPr id="403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4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42"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4048" name="Group">
            <a:hlinkClick r:id="rId35" action="ppaction://hlinksldjump"/>
          </p:cNvPr>
          <p:cNvGrpSpPr/>
          <p:nvPr/>
        </p:nvGrpSpPr>
        <p:grpSpPr>
          <a:xfrm>
            <a:off x="4260393" y="5916051"/>
            <a:ext cx="2048405" cy="2128765"/>
            <a:chOff x="95066" y="54886"/>
            <a:chExt cx="2048404" cy="2128763"/>
          </a:xfrm>
        </p:grpSpPr>
        <p:grpSp>
          <p:nvGrpSpPr>
            <p:cNvPr id="4046" name="Group"/>
            <p:cNvGrpSpPr/>
            <p:nvPr/>
          </p:nvGrpSpPr>
          <p:grpSpPr>
            <a:xfrm>
              <a:off x="95066" y="54886"/>
              <a:ext cx="2048405" cy="2128765"/>
              <a:chOff x="95066" y="54886"/>
              <a:chExt cx="2048404" cy="2128763"/>
            </a:xfrm>
          </p:grpSpPr>
          <p:sp>
            <p:nvSpPr>
              <p:cNvPr id="4044"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4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47"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4053" name="Group">
            <a:hlinkClick r:id="rId36" action="ppaction://hlinksldjump"/>
          </p:cNvPr>
          <p:cNvGrpSpPr/>
          <p:nvPr/>
        </p:nvGrpSpPr>
        <p:grpSpPr>
          <a:xfrm>
            <a:off x="4311193" y="7723967"/>
            <a:ext cx="2048405" cy="2128765"/>
            <a:chOff x="95066" y="54886"/>
            <a:chExt cx="2048404" cy="2128763"/>
          </a:xfrm>
        </p:grpSpPr>
        <p:grpSp>
          <p:nvGrpSpPr>
            <p:cNvPr id="4051" name="Group"/>
            <p:cNvGrpSpPr/>
            <p:nvPr/>
          </p:nvGrpSpPr>
          <p:grpSpPr>
            <a:xfrm>
              <a:off x="95066" y="54886"/>
              <a:ext cx="2048405" cy="2128765"/>
              <a:chOff x="95066" y="54886"/>
              <a:chExt cx="2048404" cy="2128763"/>
            </a:xfrm>
          </p:grpSpPr>
          <p:sp>
            <p:nvSpPr>
              <p:cNvPr id="4049"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5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52"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4058" name="Group">
            <a:hlinkClick r:id="rId37" action="ppaction://hlinksldjump"/>
          </p:cNvPr>
          <p:cNvGrpSpPr/>
          <p:nvPr/>
        </p:nvGrpSpPr>
        <p:grpSpPr>
          <a:xfrm>
            <a:off x="5953431" y="6789619"/>
            <a:ext cx="2048405" cy="2128764"/>
            <a:chOff x="95066" y="54886"/>
            <a:chExt cx="2048404" cy="2128763"/>
          </a:xfrm>
        </p:grpSpPr>
        <p:grpSp>
          <p:nvGrpSpPr>
            <p:cNvPr id="4056" name="Group"/>
            <p:cNvGrpSpPr/>
            <p:nvPr/>
          </p:nvGrpSpPr>
          <p:grpSpPr>
            <a:xfrm>
              <a:off x="95066" y="54886"/>
              <a:ext cx="2048405" cy="2128765"/>
              <a:chOff x="95066" y="54886"/>
              <a:chExt cx="2048404" cy="2128763"/>
            </a:xfrm>
          </p:grpSpPr>
          <p:sp>
            <p:nvSpPr>
              <p:cNvPr id="4054"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5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57"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4063" name="Group">
            <a:hlinkClick r:id="rId38" action="ppaction://hlinksldjump"/>
          </p:cNvPr>
          <p:cNvGrpSpPr/>
          <p:nvPr/>
        </p:nvGrpSpPr>
        <p:grpSpPr>
          <a:xfrm>
            <a:off x="7682552" y="7723967"/>
            <a:ext cx="2048405" cy="2128765"/>
            <a:chOff x="95066" y="54886"/>
            <a:chExt cx="2048404" cy="2128763"/>
          </a:xfrm>
        </p:grpSpPr>
        <p:grpSp>
          <p:nvGrpSpPr>
            <p:cNvPr id="4061" name="Group"/>
            <p:cNvGrpSpPr/>
            <p:nvPr/>
          </p:nvGrpSpPr>
          <p:grpSpPr>
            <a:xfrm>
              <a:off x="95066" y="54886"/>
              <a:ext cx="2048405" cy="2128765"/>
              <a:chOff x="95066" y="54886"/>
              <a:chExt cx="2048404" cy="2128763"/>
            </a:xfrm>
          </p:grpSpPr>
          <p:sp>
            <p:nvSpPr>
              <p:cNvPr id="4059"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6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62"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4068" name="Group">
            <a:hlinkClick r:id="rId39" action="ppaction://hlinksldjump"/>
          </p:cNvPr>
          <p:cNvGrpSpPr/>
          <p:nvPr/>
        </p:nvGrpSpPr>
        <p:grpSpPr>
          <a:xfrm>
            <a:off x="9402487" y="6815019"/>
            <a:ext cx="2048405" cy="2128764"/>
            <a:chOff x="95066" y="54886"/>
            <a:chExt cx="2048404" cy="2128763"/>
          </a:xfrm>
        </p:grpSpPr>
        <p:grpSp>
          <p:nvGrpSpPr>
            <p:cNvPr id="4066" name="Group"/>
            <p:cNvGrpSpPr/>
            <p:nvPr/>
          </p:nvGrpSpPr>
          <p:grpSpPr>
            <a:xfrm>
              <a:off x="95066" y="54886"/>
              <a:ext cx="2048405" cy="2128765"/>
              <a:chOff x="95066" y="54886"/>
              <a:chExt cx="2048404" cy="2128763"/>
            </a:xfrm>
          </p:grpSpPr>
          <p:sp>
            <p:nvSpPr>
              <p:cNvPr id="4064"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6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67"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4073" name="Group">
            <a:hlinkClick r:id="rId40" action="ppaction://hlinksldjump"/>
          </p:cNvPr>
          <p:cNvGrpSpPr/>
          <p:nvPr/>
        </p:nvGrpSpPr>
        <p:grpSpPr>
          <a:xfrm>
            <a:off x="5953431" y="5114113"/>
            <a:ext cx="2048405" cy="2128765"/>
            <a:chOff x="95066" y="54886"/>
            <a:chExt cx="2048404" cy="2128763"/>
          </a:xfrm>
        </p:grpSpPr>
        <p:grpSp>
          <p:nvGrpSpPr>
            <p:cNvPr id="4071" name="Group"/>
            <p:cNvGrpSpPr/>
            <p:nvPr/>
          </p:nvGrpSpPr>
          <p:grpSpPr>
            <a:xfrm>
              <a:off x="95066" y="54886"/>
              <a:ext cx="2048405" cy="2128765"/>
              <a:chOff x="95066" y="54886"/>
              <a:chExt cx="2048404" cy="2128763"/>
            </a:xfrm>
          </p:grpSpPr>
          <p:sp>
            <p:nvSpPr>
              <p:cNvPr id="406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7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72"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4078" name="Group">
            <a:hlinkClick r:id="rId41" action="ppaction://hlinksldjump"/>
          </p:cNvPr>
          <p:cNvGrpSpPr/>
          <p:nvPr/>
        </p:nvGrpSpPr>
        <p:grpSpPr>
          <a:xfrm>
            <a:off x="7631752" y="4214339"/>
            <a:ext cx="2048405" cy="2128765"/>
            <a:chOff x="95066" y="54886"/>
            <a:chExt cx="2048404" cy="2128763"/>
          </a:xfrm>
        </p:grpSpPr>
        <p:grpSp>
          <p:nvGrpSpPr>
            <p:cNvPr id="4076" name="Group"/>
            <p:cNvGrpSpPr/>
            <p:nvPr/>
          </p:nvGrpSpPr>
          <p:grpSpPr>
            <a:xfrm>
              <a:off x="95066" y="54886"/>
              <a:ext cx="2048405" cy="2128765"/>
              <a:chOff x="95066" y="54886"/>
              <a:chExt cx="2048404" cy="2128763"/>
            </a:xfrm>
          </p:grpSpPr>
          <p:sp>
            <p:nvSpPr>
              <p:cNvPr id="4074"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7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77"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4083" name="Group">
            <a:hlinkClick r:id="rId42" action="ppaction://hlinksldjump"/>
          </p:cNvPr>
          <p:cNvGrpSpPr/>
          <p:nvPr/>
        </p:nvGrpSpPr>
        <p:grpSpPr>
          <a:xfrm>
            <a:off x="7619052" y="5953345"/>
            <a:ext cx="2048405" cy="2128765"/>
            <a:chOff x="95066" y="54886"/>
            <a:chExt cx="2048404" cy="2128763"/>
          </a:xfrm>
        </p:grpSpPr>
        <p:grpSp>
          <p:nvGrpSpPr>
            <p:cNvPr id="4081" name="Group"/>
            <p:cNvGrpSpPr/>
            <p:nvPr/>
          </p:nvGrpSpPr>
          <p:grpSpPr>
            <a:xfrm>
              <a:off x="95066" y="54886"/>
              <a:ext cx="2048405" cy="2128765"/>
              <a:chOff x="95066" y="54886"/>
              <a:chExt cx="2048404" cy="2128763"/>
            </a:xfrm>
          </p:grpSpPr>
          <p:sp>
            <p:nvSpPr>
              <p:cNvPr id="4079"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80"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82"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4088" name="Group">
            <a:hlinkClick r:id="rId43" action="ppaction://hlinksldjump"/>
          </p:cNvPr>
          <p:cNvGrpSpPr/>
          <p:nvPr/>
        </p:nvGrpSpPr>
        <p:grpSpPr>
          <a:xfrm>
            <a:off x="9402487" y="5126813"/>
            <a:ext cx="2048405" cy="2128765"/>
            <a:chOff x="95066" y="54886"/>
            <a:chExt cx="2048404" cy="2128763"/>
          </a:xfrm>
        </p:grpSpPr>
        <p:grpSp>
          <p:nvGrpSpPr>
            <p:cNvPr id="4086" name="Group"/>
            <p:cNvGrpSpPr/>
            <p:nvPr/>
          </p:nvGrpSpPr>
          <p:grpSpPr>
            <a:xfrm>
              <a:off x="95066" y="54886"/>
              <a:ext cx="2048405" cy="2128765"/>
              <a:chOff x="95066" y="54886"/>
              <a:chExt cx="2048404" cy="2128763"/>
            </a:xfrm>
          </p:grpSpPr>
          <p:sp>
            <p:nvSpPr>
              <p:cNvPr id="4084"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85"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87"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4094" name="Group">
            <a:hlinkClick r:id="rId44" action="ppaction://hlinksldjump"/>
          </p:cNvPr>
          <p:cNvGrpSpPr/>
          <p:nvPr/>
        </p:nvGrpSpPr>
        <p:grpSpPr>
          <a:xfrm>
            <a:off x="4250577" y="2414126"/>
            <a:ext cx="2169637" cy="1897485"/>
            <a:chOff x="0" y="0"/>
            <a:chExt cx="2169636" cy="1897484"/>
          </a:xfrm>
        </p:grpSpPr>
        <p:grpSp>
          <p:nvGrpSpPr>
            <p:cNvPr id="4091" name="Group"/>
            <p:cNvGrpSpPr/>
            <p:nvPr/>
          </p:nvGrpSpPr>
          <p:grpSpPr>
            <a:xfrm>
              <a:off x="0" y="0"/>
              <a:ext cx="2169637" cy="1897485"/>
              <a:chOff x="0" y="0"/>
              <a:chExt cx="2169636" cy="1897484"/>
            </a:xfrm>
          </p:grpSpPr>
          <p:sp>
            <p:nvSpPr>
              <p:cNvPr id="4089"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90"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092"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4093"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4100" name="Group">
            <a:hlinkClick r:id="rId46" action="ppaction://hlinksldjump"/>
          </p:cNvPr>
          <p:cNvGrpSpPr/>
          <p:nvPr/>
        </p:nvGrpSpPr>
        <p:grpSpPr>
          <a:xfrm>
            <a:off x="5784800" y="8909829"/>
            <a:ext cx="2385668" cy="1945927"/>
            <a:chOff x="0" y="0"/>
            <a:chExt cx="2385666" cy="1945926"/>
          </a:xfrm>
        </p:grpSpPr>
        <p:sp>
          <p:nvSpPr>
            <p:cNvPr id="4095"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96"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097"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4098"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4099"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p:cNvSpPr/>
          <p:nvPr/>
        </p:nvSpPr>
        <p:spPr>
          <a:xfrm>
            <a:off x="749300" y="254000"/>
            <a:ext cx="13381534" cy="1974467"/>
          </a:xfrm>
          <a:prstGeom prst="rect">
            <a:avLst/>
          </a:prstGeom>
          <a:solidFill>
            <a:srgbClr val="A1A9BC"/>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4103" name="Rectangle"/>
          <p:cNvSpPr/>
          <p:nvPr/>
        </p:nvSpPr>
        <p:spPr>
          <a:xfrm>
            <a:off x="488413" y="498631"/>
            <a:ext cx="12687973" cy="1485205"/>
          </a:xfrm>
          <a:prstGeom prst="rect">
            <a:avLst/>
          </a:pr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4104" name="Examples of Problems Worth Solving"/>
          <p:cNvSpPr txBox="1"/>
          <p:nvPr/>
        </p:nvSpPr>
        <p:spPr>
          <a:xfrm>
            <a:off x="635117" y="594576"/>
            <a:ext cx="12466899" cy="1293314"/>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4200" b="0">
                <a:solidFill>
                  <a:srgbClr val="000000"/>
                </a:solidFill>
                <a:latin typeface="+mn-lt"/>
                <a:ea typeface="+mn-ea"/>
                <a:cs typeface="+mn-cs"/>
                <a:sym typeface="Helvetica Neue Medium"/>
              </a:defRPr>
            </a:lvl1pPr>
          </a:lstStyle>
          <a:p>
            <a:r>
              <a:t>Examples of Problems Worth Solving</a:t>
            </a:r>
          </a:p>
        </p:txBody>
      </p:sp>
      <p:pic>
        <p:nvPicPr>
          <p:cNvPr id="4105" name="Screen Shot 2019-12-02 at 11.51.34 AM.png" descr="Screen Shot 2019-12-02 at 11.51.34 AM.png"/>
          <p:cNvPicPr>
            <a:picLocks noChangeAspect="1"/>
          </p:cNvPicPr>
          <p:nvPr/>
        </p:nvPicPr>
        <p:blipFill>
          <a:blip r:embed="rId2"/>
          <a:stretch>
            <a:fillRect/>
          </a:stretch>
        </p:blipFill>
        <p:spPr>
          <a:xfrm>
            <a:off x="1048992" y="2532615"/>
            <a:ext cx="4089401" cy="2679701"/>
          </a:xfrm>
          <a:prstGeom prst="rect">
            <a:avLst/>
          </a:prstGeom>
          <a:ln w="12700">
            <a:miter lim="400000"/>
          </a:ln>
        </p:spPr>
      </p:pic>
      <p:pic>
        <p:nvPicPr>
          <p:cNvPr id="4106" name="Screen Shot 2019-12-02 at 11.51.27 AM.png" descr="Screen Shot 2019-12-02 at 11.51.27 AM.png"/>
          <p:cNvPicPr>
            <a:picLocks noChangeAspect="1"/>
          </p:cNvPicPr>
          <p:nvPr/>
        </p:nvPicPr>
        <p:blipFill>
          <a:blip r:embed="rId3"/>
          <a:stretch>
            <a:fillRect/>
          </a:stretch>
        </p:blipFill>
        <p:spPr>
          <a:xfrm>
            <a:off x="1087976" y="5761095"/>
            <a:ext cx="5514842" cy="3510474"/>
          </a:xfrm>
          <a:prstGeom prst="rect">
            <a:avLst/>
          </a:prstGeom>
          <a:ln w="12700">
            <a:miter lim="400000"/>
          </a:ln>
        </p:spPr>
      </p:pic>
      <p:pic>
        <p:nvPicPr>
          <p:cNvPr id="4107" name="Screen Shot 2019-12-02 at 11.51.17 AM.png" descr="Screen Shot 2019-12-02 at 11.51.17 AM.png"/>
          <p:cNvPicPr>
            <a:picLocks noChangeAspect="1"/>
          </p:cNvPicPr>
          <p:nvPr/>
        </p:nvPicPr>
        <p:blipFill>
          <a:blip r:embed="rId4"/>
          <a:stretch>
            <a:fillRect/>
          </a:stretch>
        </p:blipFill>
        <p:spPr>
          <a:xfrm>
            <a:off x="7011318" y="2532615"/>
            <a:ext cx="8144487" cy="4206863"/>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4110"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4126" name="Group"/>
          <p:cNvGrpSpPr/>
          <p:nvPr/>
        </p:nvGrpSpPr>
        <p:grpSpPr>
          <a:xfrm>
            <a:off x="4598968" y="194313"/>
            <a:ext cx="6926752" cy="3990196"/>
            <a:chOff x="0" y="0"/>
            <a:chExt cx="6926751" cy="3990195"/>
          </a:xfrm>
        </p:grpSpPr>
        <p:grpSp>
          <p:nvGrpSpPr>
            <p:cNvPr id="4114" name="Group"/>
            <p:cNvGrpSpPr/>
            <p:nvPr/>
          </p:nvGrpSpPr>
          <p:grpSpPr>
            <a:xfrm>
              <a:off x="1731981" y="2219701"/>
              <a:ext cx="1394477" cy="1007749"/>
              <a:chOff x="0" y="0"/>
              <a:chExt cx="1394475" cy="1007747"/>
            </a:xfrm>
          </p:grpSpPr>
          <p:pic>
            <p:nvPicPr>
              <p:cNvPr id="4111"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4112"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4113"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4118" name="Group"/>
            <p:cNvGrpSpPr/>
            <p:nvPr/>
          </p:nvGrpSpPr>
          <p:grpSpPr>
            <a:xfrm rot="1740000">
              <a:off x="5382369" y="1992850"/>
              <a:ext cx="409357" cy="1018415"/>
              <a:chOff x="0" y="0"/>
              <a:chExt cx="409355" cy="1018414"/>
            </a:xfrm>
          </p:grpSpPr>
          <p:pic>
            <p:nvPicPr>
              <p:cNvPr id="4115"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4116"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4117"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4119"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4122" name="Group"/>
            <p:cNvGrpSpPr/>
            <p:nvPr/>
          </p:nvGrpSpPr>
          <p:grpSpPr>
            <a:xfrm>
              <a:off x="0" y="0"/>
              <a:ext cx="3766481" cy="2064086"/>
              <a:chOff x="0" y="0"/>
              <a:chExt cx="3766480" cy="2064085"/>
            </a:xfrm>
          </p:grpSpPr>
          <p:sp>
            <p:nvSpPr>
              <p:cNvPr id="4120"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21"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4125" name="Group"/>
            <p:cNvGrpSpPr/>
            <p:nvPr/>
          </p:nvGrpSpPr>
          <p:grpSpPr>
            <a:xfrm>
              <a:off x="3524927" y="327466"/>
              <a:ext cx="3401825" cy="1507205"/>
              <a:chOff x="0" y="0"/>
              <a:chExt cx="3401824" cy="1507204"/>
            </a:xfrm>
          </p:grpSpPr>
          <p:sp>
            <p:nvSpPr>
              <p:cNvPr id="4123"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24"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4130" name="Group">
            <a:hlinkClick r:id="rId5" action="ppaction://hlinksldjump"/>
          </p:cNvPr>
          <p:cNvGrpSpPr/>
          <p:nvPr/>
        </p:nvGrpSpPr>
        <p:grpSpPr>
          <a:xfrm>
            <a:off x="248972" y="1253663"/>
            <a:ext cx="2361958" cy="1246350"/>
            <a:chOff x="0" y="0"/>
            <a:chExt cx="2361957" cy="1246348"/>
          </a:xfrm>
        </p:grpSpPr>
        <p:sp>
          <p:nvSpPr>
            <p:cNvPr id="4127"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4128"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4129"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4137" name="Group">
            <a:hlinkClick r:id="rId7" action="ppaction://hlinksldjump"/>
          </p:cNvPr>
          <p:cNvGrpSpPr/>
          <p:nvPr/>
        </p:nvGrpSpPr>
        <p:grpSpPr>
          <a:xfrm>
            <a:off x="189513" y="2599489"/>
            <a:ext cx="3401825" cy="2811109"/>
            <a:chOff x="0" y="0"/>
            <a:chExt cx="3401824" cy="2811108"/>
          </a:xfrm>
        </p:grpSpPr>
        <p:grpSp>
          <p:nvGrpSpPr>
            <p:cNvPr id="4135" name="Group"/>
            <p:cNvGrpSpPr/>
            <p:nvPr/>
          </p:nvGrpSpPr>
          <p:grpSpPr>
            <a:xfrm>
              <a:off x="1324443" y="0"/>
              <a:ext cx="1997007" cy="1507205"/>
              <a:chOff x="0" y="0"/>
              <a:chExt cx="1997006" cy="1507204"/>
            </a:xfrm>
          </p:grpSpPr>
          <p:sp>
            <p:nvSpPr>
              <p:cNvPr id="4131"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4134" name="Group"/>
              <p:cNvGrpSpPr/>
              <p:nvPr/>
            </p:nvGrpSpPr>
            <p:grpSpPr>
              <a:xfrm>
                <a:off x="66857" y="52855"/>
                <a:ext cx="1863292" cy="1401495"/>
                <a:chOff x="0" y="0"/>
                <a:chExt cx="1863291" cy="1401493"/>
              </a:xfrm>
            </p:grpSpPr>
            <p:sp>
              <p:nvSpPr>
                <p:cNvPr id="4132"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33"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4136"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4138"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4141" name="Group">
            <a:hlinkClick r:id="rId12" action="ppaction://hlinksldjump"/>
          </p:cNvPr>
          <p:cNvGrpSpPr/>
          <p:nvPr/>
        </p:nvGrpSpPr>
        <p:grpSpPr>
          <a:xfrm>
            <a:off x="189513" y="5717856"/>
            <a:ext cx="3401825" cy="2534656"/>
            <a:chOff x="0" y="0"/>
            <a:chExt cx="3401824" cy="2534654"/>
          </a:xfrm>
        </p:grpSpPr>
        <p:pic>
          <p:nvPicPr>
            <p:cNvPr id="4139"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4140"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4144" name="Group">
            <a:hlinkClick r:id="rId15" action="ppaction://hlinksldjump"/>
          </p:cNvPr>
          <p:cNvGrpSpPr/>
          <p:nvPr/>
        </p:nvGrpSpPr>
        <p:grpSpPr>
          <a:xfrm>
            <a:off x="463307" y="8448038"/>
            <a:ext cx="2848362" cy="1160401"/>
            <a:chOff x="0" y="0"/>
            <a:chExt cx="2848360" cy="1160400"/>
          </a:xfrm>
        </p:grpSpPr>
        <p:sp>
          <p:nvSpPr>
            <p:cNvPr id="4142"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4143"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4149" name="Group">
            <a:hlinkClick r:id="rId17" action="ppaction://hlinksldjump"/>
          </p:cNvPr>
          <p:cNvGrpSpPr/>
          <p:nvPr/>
        </p:nvGrpSpPr>
        <p:grpSpPr>
          <a:xfrm>
            <a:off x="11863020" y="264307"/>
            <a:ext cx="3452469" cy="1525954"/>
            <a:chOff x="0" y="0"/>
            <a:chExt cx="3452467" cy="1525953"/>
          </a:xfrm>
        </p:grpSpPr>
        <p:sp>
          <p:nvSpPr>
            <p:cNvPr id="4145"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4146"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47"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4148"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4152" name="Group">
            <a:hlinkClick r:id="rId18" action="ppaction://hlinksldjump"/>
          </p:cNvPr>
          <p:cNvGrpSpPr/>
          <p:nvPr/>
        </p:nvGrpSpPr>
        <p:grpSpPr>
          <a:xfrm>
            <a:off x="13461063" y="7527382"/>
            <a:ext cx="1966146" cy="932632"/>
            <a:chOff x="0" y="0"/>
            <a:chExt cx="1966145" cy="932630"/>
          </a:xfrm>
        </p:grpSpPr>
        <p:sp>
          <p:nvSpPr>
            <p:cNvPr id="4150"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51"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4155" name="Group">
            <a:hlinkClick r:id="rId20" action="ppaction://hlinksldjump"/>
          </p:cNvPr>
          <p:cNvGrpSpPr/>
          <p:nvPr/>
        </p:nvGrpSpPr>
        <p:grpSpPr>
          <a:xfrm>
            <a:off x="11870117" y="8615740"/>
            <a:ext cx="1966146" cy="961761"/>
            <a:chOff x="0" y="0"/>
            <a:chExt cx="1966145" cy="961760"/>
          </a:xfrm>
        </p:grpSpPr>
        <p:sp>
          <p:nvSpPr>
            <p:cNvPr id="4153"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54"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4158" name="Group">
            <a:hlinkClick r:id="rId22" action="ppaction://hlinksldjump"/>
          </p:cNvPr>
          <p:cNvGrpSpPr/>
          <p:nvPr/>
        </p:nvGrpSpPr>
        <p:grpSpPr>
          <a:xfrm>
            <a:off x="13461063" y="5325855"/>
            <a:ext cx="1966146" cy="901537"/>
            <a:chOff x="0" y="0"/>
            <a:chExt cx="1966145" cy="901535"/>
          </a:xfrm>
        </p:grpSpPr>
        <p:sp>
          <p:nvSpPr>
            <p:cNvPr id="4156"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57"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4161" name="Group">
            <a:hlinkClick r:id="rId24" action="ppaction://hlinksldjump"/>
          </p:cNvPr>
          <p:cNvGrpSpPr/>
          <p:nvPr/>
        </p:nvGrpSpPr>
        <p:grpSpPr>
          <a:xfrm>
            <a:off x="11863020" y="6434341"/>
            <a:ext cx="1966146" cy="889806"/>
            <a:chOff x="0" y="0"/>
            <a:chExt cx="1966145" cy="889804"/>
          </a:xfrm>
        </p:grpSpPr>
        <p:sp>
          <p:nvSpPr>
            <p:cNvPr id="4159"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60"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4164" name="Group">
            <a:hlinkClick r:id="rId26" action="ppaction://hlinksldjump"/>
          </p:cNvPr>
          <p:cNvGrpSpPr/>
          <p:nvPr/>
        </p:nvGrpSpPr>
        <p:grpSpPr>
          <a:xfrm>
            <a:off x="11847770" y="4241302"/>
            <a:ext cx="1966146" cy="894018"/>
            <a:chOff x="0" y="0"/>
            <a:chExt cx="1966145" cy="894016"/>
          </a:xfrm>
        </p:grpSpPr>
        <p:sp>
          <p:nvSpPr>
            <p:cNvPr id="4162"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63"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4167" name="Group">
            <a:hlinkClick r:id="rId28" action="ppaction://hlinksldjump"/>
          </p:cNvPr>
          <p:cNvGrpSpPr/>
          <p:nvPr/>
        </p:nvGrpSpPr>
        <p:grpSpPr>
          <a:xfrm>
            <a:off x="11847770" y="2041331"/>
            <a:ext cx="1966146" cy="924482"/>
            <a:chOff x="0" y="0"/>
            <a:chExt cx="1966145" cy="924480"/>
          </a:xfrm>
        </p:grpSpPr>
        <p:sp>
          <p:nvSpPr>
            <p:cNvPr id="4165"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66"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4170" name="Group">
            <a:hlinkClick r:id="rId30" action="ppaction://hlinksldjump"/>
          </p:cNvPr>
          <p:cNvGrpSpPr/>
          <p:nvPr/>
        </p:nvGrpSpPr>
        <p:grpSpPr>
          <a:xfrm>
            <a:off x="13379656" y="3149230"/>
            <a:ext cx="1966146" cy="894018"/>
            <a:chOff x="0" y="0"/>
            <a:chExt cx="1966145" cy="894017"/>
          </a:xfrm>
        </p:grpSpPr>
        <p:sp>
          <p:nvSpPr>
            <p:cNvPr id="4168"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4169"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4175" name="Group">
            <a:hlinkClick r:id="rId32" action="ppaction://hlinksldjump"/>
          </p:cNvPr>
          <p:cNvGrpSpPr/>
          <p:nvPr/>
        </p:nvGrpSpPr>
        <p:grpSpPr>
          <a:xfrm>
            <a:off x="5953431" y="3451036"/>
            <a:ext cx="2048405" cy="2128765"/>
            <a:chOff x="95066" y="54886"/>
            <a:chExt cx="2048404" cy="2128763"/>
          </a:xfrm>
        </p:grpSpPr>
        <p:grpSp>
          <p:nvGrpSpPr>
            <p:cNvPr id="4173" name="Group"/>
            <p:cNvGrpSpPr/>
            <p:nvPr/>
          </p:nvGrpSpPr>
          <p:grpSpPr>
            <a:xfrm>
              <a:off x="95066" y="54886"/>
              <a:ext cx="2048405" cy="2128765"/>
              <a:chOff x="95066" y="54886"/>
              <a:chExt cx="2048404" cy="2128763"/>
            </a:xfrm>
          </p:grpSpPr>
          <p:sp>
            <p:nvSpPr>
              <p:cNvPr id="417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7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174"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4180" name="Group">
            <a:hlinkClick r:id="rId33" action="ppaction://hlinksldjump"/>
          </p:cNvPr>
          <p:cNvGrpSpPr/>
          <p:nvPr/>
        </p:nvGrpSpPr>
        <p:grpSpPr>
          <a:xfrm>
            <a:off x="4260393" y="4124136"/>
            <a:ext cx="2048405" cy="2128765"/>
            <a:chOff x="95066" y="54886"/>
            <a:chExt cx="2048404" cy="2128763"/>
          </a:xfrm>
        </p:grpSpPr>
        <p:grpSp>
          <p:nvGrpSpPr>
            <p:cNvPr id="4178" name="Group"/>
            <p:cNvGrpSpPr/>
            <p:nvPr/>
          </p:nvGrpSpPr>
          <p:grpSpPr>
            <a:xfrm>
              <a:off x="95066" y="54886"/>
              <a:ext cx="2048405" cy="2128765"/>
              <a:chOff x="95066" y="54886"/>
              <a:chExt cx="2048404" cy="2128763"/>
            </a:xfrm>
          </p:grpSpPr>
          <p:sp>
            <p:nvSpPr>
              <p:cNvPr id="417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7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179"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4185" name="Group">
            <a:hlinkClick r:id="rId34" action="ppaction://hlinksldjump"/>
          </p:cNvPr>
          <p:cNvGrpSpPr/>
          <p:nvPr/>
        </p:nvGrpSpPr>
        <p:grpSpPr>
          <a:xfrm>
            <a:off x="9402487" y="3477728"/>
            <a:ext cx="2048405" cy="2128765"/>
            <a:chOff x="95066" y="54886"/>
            <a:chExt cx="2048404" cy="2128763"/>
          </a:xfrm>
        </p:grpSpPr>
        <p:grpSp>
          <p:nvGrpSpPr>
            <p:cNvPr id="4183" name="Group"/>
            <p:cNvGrpSpPr/>
            <p:nvPr/>
          </p:nvGrpSpPr>
          <p:grpSpPr>
            <a:xfrm>
              <a:off x="95066" y="54886"/>
              <a:ext cx="2048405" cy="2128765"/>
              <a:chOff x="95066" y="54886"/>
              <a:chExt cx="2048404" cy="2128763"/>
            </a:xfrm>
          </p:grpSpPr>
          <p:sp>
            <p:nvSpPr>
              <p:cNvPr id="418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8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184"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4190" name="Group">
            <a:hlinkClick r:id="rId35" action="ppaction://hlinksldjump"/>
          </p:cNvPr>
          <p:cNvGrpSpPr/>
          <p:nvPr/>
        </p:nvGrpSpPr>
        <p:grpSpPr>
          <a:xfrm>
            <a:off x="4260393" y="5916051"/>
            <a:ext cx="2048405" cy="2128765"/>
            <a:chOff x="95066" y="54886"/>
            <a:chExt cx="2048404" cy="2128763"/>
          </a:xfrm>
        </p:grpSpPr>
        <p:grpSp>
          <p:nvGrpSpPr>
            <p:cNvPr id="4188" name="Group"/>
            <p:cNvGrpSpPr/>
            <p:nvPr/>
          </p:nvGrpSpPr>
          <p:grpSpPr>
            <a:xfrm>
              <a:off x="95066" y="54886"/>
              <a:ext cx="2048405" cy="2128765"/>
              <a:chOff x="95066" y="54886"/>
              <a:chExt cx="2048404" cy="2128763"/>
            </a:xfrm>
          </p:grpSpPr>
          <p:sp>
            <p:nvSpPr>
              <p:cNvPr id="418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8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189"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4195" name="Group">
            <a:hlinkClick r:id="rId36" action="ppaction://hlinksldjump"/>
          </p:cNvPr>
          <p:cNvGrpSpPr/>
          <p:nvPr/>
        </p:nvGrpSpPr>
        <p:grpSpPr>
          <a:xfrm>
            <a:off x="4311193" y="7723967"/>
            <a:ext cx="2048405" cy="2128765"/>
            <a:chOff x="95066" y="54886"/>
            <a:chExt cx="2048404" cy="2128763"/>
          </a:xfrm>
        </p:grpSpPr>
        <p:grpSp>
          <p:nvGrpSpPr>
            <p:cNvPr id="4193" name="Group"/>
            <p:cNvGrpSpPr/>
            <p:nvPr/>
          </p:nvGrpSpPr>
          <p:grpSpPr>
            <a:xfrm>
              <a:off x="95066" y="54886"/>
              <a:ext cx="2048405" cy="2128765"/>
              <a:chOff x="95066" y="54886"/>
              <a:chExt cx="2048404" cy="2128763"/>
            </a:xfrm>
          </p:grpSpPr>
          <p:sp>
            <p:nvSpPr>
              <p:cNvPr id="419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9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194"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4200" name="Group">
            <a:hlinkClick r:id="rId37" action="ppaction://hlinksldjump"/>
          </p:cNvPr>
          <p:cNvGrpSpPr/>
          <p:nvPr/>
        </p:nvGrpSpPr>
        <p:grpSpPr>
          <a:xfrm>
            <a:off x="5953431" y="6789619"/>
            <a:ext cx="2048405" cy="2128764"/>
            <a:chOff x="95066" y="54886"/>
            <a:chExt cx="2048404" cy="2128763"/>
          </a:xfrm>
        </p:grpSpPr>
        <p:grpSp>
          <p:nvGrpSpPr>
            <p:cNvPr id="4198" name="Group"/>
            <p:cNvGrpSpPr/>
            <p:nvPr/>
          </p:nvGrpSpPr>
          <p:grpSpPr>
            <a:xfrm>
              <a:off x="95066" y="54886"/>
              <a:ext cx="2048405" cy="2128765"/>
              <a:chOff x="95066" y="54886"/>
              <a:chExt cx="2048404" cy="2128763"/>
            </a:xfrm>
          </p:grpSpPr>
          <p:sp>
            <p:nvSpPr>
              <p:cNvPr id="419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19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199"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4205" name="Group">
            <a:hlinkClick r:id="rId38" action="ppaction://hlinksldjump"/>
          </p:cNvPr>
          <p:cNvGrpSpPr/>
          <p:nvPr/>
        </p:nvGrpSpPr>
        <p:grpSpPr>
          <a:xfrm>
            <a:off x="7682552" y="7723967"/>
            <a:ext cx="2048405" cy="2128765"/>
            <a:chOff x="95066" y="54886"/>
            <a:chExt cx="2048404" cy="2128763"/>
          </a:xfrm>
        </p:grpSpPr>
        <p:grpSp>
          <p:nvGrpSpPr>
            <p:cNvPr id="4203" name="Group"/>
            <p:cNvGrpSpPr/>
            <p:nvPr/>
          </p:nvGrpSpPr>
          <p:grpSpPr>
            <a:xfrm>
              <a:off x="95066" y="54886"/>
              <a:ext cx="2048405" cy="2128765"/>
              <a:chOff x="95066" y="54886"/>
              <a:chExt cx="2048404" cy="2128763"/>
            </a:xfrm>
          </p:grpSpPr>
          <p:sp>
            <p:nvSpPr>
              <p:cNvPr id="4201"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0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204"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4210" name="Group">
            <a:hlinkClick r:id="rId39" action="ppaction://hlinksldjump"/>
          </p:cNvPr>
          <p:cNvGrpSpPr/>
          <p:nvPr/>
        </p:nvGrpSpPr>
        <p:grpSpPr>
          <a:xfrm>
            <a:off x="9402487" y="6815019"/>
            <a:ext cx="2048405" cy="2128764"/>
            <a:chOff x="95066" y="54886"/>
            <a:chExt cx="2048404" cy="2128763"/>
          </a:xfrm>
        </p:grpSpPr>
        <p:grpSp>
          <p:nvGrpSpPr>
            <p:cNvPr id="4208" name="Group"/>
            <p:cNvGrpSpPr/>
            <p:nvPr/>
          </p:nvGrpSpPr>
          <p:grpSpPr>
            <a:xfrm>
              <a:off x="95066" y="54886"/>
              <a:ext cx="2048405" cy="2128765"/>
              <a:chOff x="95066" y="54886"/>
              <a:chExt cx="2048404" cy="2128763"/>
            </a:xfrm>
          </p:grpSpPr>
          <p:sp>
            <p:nvSpPr>
              <p:cNvPr id="4206"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0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209"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4215" name="Group">
            <a:hlinkClick r:id="rId40" action="ppaction://hlinksldjump"/>
          </p:cNvPr>
          <p:cNvGrpSpPr/>
          <p:nvPr/>
        </p:nvGrpSpPr>
        <p:grpSpPr>
          <a:xfrm>
            <a:off x="5953431" y="5114113"/>
            <a:ext cx="2048405" cy="2128765"/>
            <a:chOff x="95066" y="54886"/>
            <a:chExt cx="2048404" cy="2128763"/>
          </a:xfrm>
        </p:grpSpPr>
        <p:grpSp>
          <p:nvGrpSpPr>
            <p:cNvPr id="4213" name="Group"/>
            <p:cNvGrpSpPr/>
            <p:nvPr/>
          </p:nvGrpSpPr>
          <p:grpSpPr>
            <a:xfrm>
              <a:off x="95066" y="54886"/>
              <a:ext cx="2048405" cy="2128765"/>
              <a:chOff x="95066" y="54886"/>
              <a:chExt cx="2048404" cy="2128763"/>
            </a:xfrm>
          </p:grpSpPr>
          <p:sp>
            <p:nvSpPr>
              <p:cNvPr id="421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1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214"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4220" name="Group">
            <a:hlinkClick r:id="rId41" action="ppaction://hlinksldjump"/>
          </p:cNvPr>
          <p:cNvGrpSpPr/>
          <p:nvPr/>
        </p:nvGrpSpPr>
        <p:grpSpPr>
          <a:xfrm>
            <a:off x="7631752" y="4214339"/>
            <a:ext cx="2048405" cy="2128765"/>
            <a:chOff x="95066" y="54886"/>
            <a:chExt cx="2048404" cy="2128763"/>
          </a:xfrm>
        </p:grpSpPr>
        <p:grpSp>
          <p:nvGrpSpPr>
            <p:cNvPr id="4218" name="Group"/>
            <p:cNvGrpSpPr/>
            <p:nvPr/>
          </p:nvGrpSpPr>
          <p:grpSpPr>
            <a:xfrm>
              <a:off x="95066" y="54886"/>
              <a:ext cx="2048405" cy="2128765"/>
              <a:chOff x="95066" y="54886"/>
              <a:chExt cx="2048404" cy="2128763"/>
            </a:xfrm>
          </p:grpSpPr>
          <p:sp>
            <p:nvSpPr>
              <p:cNvPr id="421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1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219"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4225" name="Group">
            <a:hlinkClick r:id="rId42" action="ppaction://hlinksldjump"/>
          </p:cNvPr>
          <p:cNvGrpSpPr/>
          <p:nvPr/>
        </p:nvGrpSpPr>
        <p:grpSpPr>
          <a:xfrm>
            <a:off x="7619052" y="5953345"/>
            <a:ext cx="2048405" cy="2128765"/>
            <a:chOff x="95066" y="54886"/>
            <a:chExt cx="2048404" cy="2128763"/>
          </a:xfrm>
        </p:grpSpPr>
        <p:grpSp>
          <p:nvGrpSpPr>
            <p:cNvPr id="4223" name="Group"/>
            <p:cNvGrpSpPr/>
            <p:nvPr/>
          </p:nvGrpSpPr>
          <p:grpSpPr>
            <a:xfrm>
              <a:off x="95066" y="54886"/>
              <a:ext cx="2048405" cy="2128765"/>
              <a:chOff x="95066" y="54886"/>
              <a:chExt cx="2048404" cy="2128763"/>
            </a:xfrm>
          </p:grpSpPr>
          <p:sp>
            <p:nvSpPr>
              <p:cNvPr id="4221"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22"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224"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4230" name="Group">
            <a:hlinkClick r:id="rId43" action="ppaction://hlinksldjump"/>
          </p:cNvPr>
          <p:cNvGrpSpPr/>
          <p:nvPr/>
        </p:nvGrpSpPr>
        <p:grpSpPr>
          <a:xfrm>
            <a:off x="9402487" y="5126813"/>
            <a:ext cx="2048405" cy="2128765"/>
            <a:chOff x="95066" y="54886"/>
            <a:chExt cx="2048404" cy="2128763"/>
          </a:xfrm>
        </p:grpSpPr>
        <p:grpSp>
          <p:nvGrpSpPr>
            <p:cNvPr id="4228" name="Group"/>
            <p:cNvGrpSpPr/>
            <p:nvPr/>
          </p:nvGrpSpPr>
          <p:grpSpPr>
            <a:xfrm>
              <a:off x="95066" y="54886"/>
              <a:ext cx="2048405" cy="2128765"/>
              <a:chOff x="95066" y="54886"/>
              <a:chExt cx="2048404" cy="2128763"/>
            </a:xfrm>
          </p:grpSpPr>
          <p:sp>
            <p:nvSpPr>
              <p:cNvPr id="4226"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27"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229"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4236" name="Group">
            <a:hlinkClick r:id="rId44" action="ppaction://hlinksldjump"/>
          </p:cNvPr>
          <p:cNvGrpSpPr/>
          <p:nvPr/>
        </p:nvGrpSpPr>
        <p:grpSpPr>
          <a:xfrm>
            <a:off x="4250577" y="2414126"/>
            <a:ext cx="2169637" cy="1897485"/>
            <a:chOff x="0" y="0"/>
            <a:chExt cx="2169636" cy="1897484"/>
          </a:xfrm>
        </p:grpSpPr>
        <p:grpSp>
          <p:nvGrpSpPr>
            <p:cNvPr id="4233" name="Group"/>
            <p:cNvGrpSpPr/>
            <p:nvPr/>
          </p:nvGrpSpPr>
          <p:grpSpPr>
            <a:xfrm>
              <a:off x="0" y="0"/>
              <a:ext cx="2169637" cy="1897485"/>
              <a:chOff x="0" y="0"/>
              <a:chExt cx="2169636" cy="1897484"/>
            </a:xfrm>
          </p:grpSpPr>
          <p:sp>
            <p:nvSpPr>
              <p:cNvPr id="4231"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32"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4234"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4235"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4242" name="Group">
            <a:hlinkClick r:id="rId46" action="ppaction://hlinksldjump"/>
          </p:cNvPr>
          <p:cNvGrpSpPr/>
          <p:nvPr/>
        </p:nvGrpSpPr>
        <p:grpSpPr>
          <a:xfrm>
            <a:off x="5784800" y="8909829"/>
            <a:ext cx="2385668" cy="1945927"/>
            <a:chOff x="0" y="0"/>
            <a:chExt cx="2385666" cy="1945926"/>
          </a:xfrm>
        </p:grpSpPr>
        <p:sp>
          <p:nvSpPr>
            <p:cNvPr id="4237"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38"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4239"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4240"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4241"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9" name="Google math engagement .png" descr="Google math engagement .png"/>
          <p:cNvPicPr>
            <a:picLocks noChangeAspect="1"/>
          </p:cNvPicPr>
          <p:nvPr/>
        </p:nvPicPr>
        <p:blipFill>
          <a:blip r:embed="rId2"/>
          <a:stretch>
            <a:fillRect/>
          </a:stretch>
        </p:blipFill>
        <p:spPr>
          <a:xfrm>
            <a:off x="2095462" y="597156"/>
            <a:ext cx="11353876" cy="4172320"/>
          </a:xfrm>
          <a:prstGeom prst="rect">
            <a:avLst/>
          </a:prstGeom>
          <a:ln w="12700">
            <a:miter lim="400000"/>
          </a:ln>
        </p:spPr>
      </p:pic>
      <p:sp>
        <p:nvSpPr>
          <p:cNvPr id="540" name="Callout"/>
          <p:cNvSpPr/>
          <p:nvPr/>
        </p:nvSpPr>
        <p:spPr>
          <a:xfrm rot="16200000" flipH="1">
            <a:off x="9448903" y="2894302"/>
            <a:ext cx="3209132" cy="7814469"/>
          </a:xfrm>
          <a:custGeom>
            <a:avLst/>
            <a:gdLst/>
            <a:ahLst/>
            <a:cxnLst>
              <a:cxn ang="0">
                <a:pos x="wd2" y="hd2"/>
              </a:cxn>
              <a:cxn ang="5400000">
                <a:pos x="wd2" y="hd2"/>
              </a:cxn>
              <a:cxn ang="10800000">
                <a:pos x="wd2" y="hd2"/>
              </a:cxn>
              <a:cxn ang="16200000">
                <a:pos x="wd2" y="hd2"/>
              </a:cxn>
            </a:cxnLst>
            <a:rect l="0" t="0" r="r" b="b"/>
            <a:pathLst>
              <a:path w="21600" h="21600" extrusionOk="0">
                <a:moveTo>
                  <a:pt x="6406" y="0"/>
                </a:moveTo>
                <a:cubicBezTo>
                  <a:pt x="6170" y="0"/>
                  <a:pt x="5978" y="79"/>
                  <a:pt x="5978" y="176"/>
                </a:cubicBezTo>
                <a:lnTo>
                  <a:pt x="5978" y="1276"/>
                </a:lnTo>
                <a:lnTo>
                  <a:pt x="0" y="1627"/>
                </a:lnTo>
                <a:lnTo>
                  <a:pt x="5978" y="1977"/>
                </a:lnTo>
                <a:lnTo>
                  <a:pt x="5978" y="21424"/>
                </a:lnTo>
                <a:cubicBezTo>
                  <a:pt x="5978" y="21521"/>
                  <a:pt x="6170" y="21600"/>
                  <a:pt x="6406" y="21600"/>
                </a:cubicBezTo>
                <a:lnTo>
                  <a:pt x="21173" y="21600"/>
                </a:lnTo>
                <a:cubicBezTo>
                  <a:pt x="21409" y="21600"/>
                  <a:pt x="21600" y="21521"/>
                  <a:pt x="21600" y="21424"/>
                </a:cubicBezTo>
                <a:lnTo>
                  <a:pt x="21600" y="176"/>
                </a:lnTo>
                <a:cubicBezTo>
                  <a:pt x="21600" y="79"/>
                  <a:pt x="21409" y="0"/>
                  <a:pt x="21173" y="0"/>
                </a:cubicBezTo>
                <a:lnTo>
                  <a:pt x="6406" y="0"/>
                </a:lnTo>
                <a:close/>
              </a:path>
            </a:pathLst>
          </a:custGeom>
          <a:solidFill>
            <a:srgbClr val="FFFFFF"/>
          </a:solidFill>
          <a:ln w="12700">
            <a:miter lim="400000"/>
          </a:ln>
        </p:spPr>
        <p:txBody>
          <a:bodyPr lIns="50800" tIns="50800" rIns="50800" bIns="50800" anchor="ctr"/>
          <a:lstStyle/>
          <a:p>
            <a:pPr>
              <a:defRPr sz="2200" b="0">
                <a:solidFill>
                  <a:srgbClr val="000000"/>
                </a:solidFill>
                <a:latin typeface="+mn-lt"/>
                <a:ea typeface="+mn-ea"/>
                <a:cs typeface="+mn-cs"/>
                <a:sym typeface="Helvetica Neue Medium"/>
              </a:defRPr>
            </a:pPr>
            <a:endParaRPr/>
          </a:p>
        </p:txBody>
      </p:sp>
      <p:sp>
        <p:nvSpPr>
          <p:cNvPr id="541" name="I was curious as to how a teacher…"/>
          <p:cNvSpPr txBox="1"/>
          <p:nvPr/>
        </p:nvSpPr>
        <p:spPr>
          <a:xfrm>
            <a:off x="8006675" y="6205996"/>
            <a:ext cx="6220588" cy="1970150"/>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3000" b="0">
                <a:solidFill>
                  <a:srgbClr val="000000"/>
                </a:solidFill>
                <a:latin typeface="+mn-lt"/>
                <a:ea typeface="+mn-ea"/>
                <a:cs typeface="+mn-cs"/>
                <a:sym typeface="Helvetica Neue Medium"/>
              </a:defRPr>
            </a:pPr>
            <a:r>
              <a:t>I was curious as to how a teacher </a:t>
            </a:r>
          </a:p>
          <a:p>
            <a:pPr>
              <a:defRPr sz="3000" b="0">
                <a:solidFill>
                  <a:srgbClr val="000000"/>
                </a:solidFill>
                <a:latin typeface="+mn-lt"/>
                <a:ea typeface="+mn-ea"/>
                <a:cs typeface="+mn-cs"/>
                <a:sym typeface="Helvetica Neue Medium"/>
              </a:defRPr>
            </a:pPr>
            <a:r>
              <a:t>could actively measure </a:t>
            </a:r>
          </a:p>
          <a:p>
            <a:pPr>
              <a:defRPr sz="3000" b="0">
                <a:solidFill>
                  <a:srgbClr val="000000"/>
                </a:solidFill>
                <a:latin typeface="+mn-lt"/>
                <a:ea typeface="+mn-ea"/>
                <a:cs typeface="+mn-cs"/>
                <a:sym typeface="Helvetica Neue Medium"/>
              </a:defRPr>
            </a:pPr>
            <a:r>
              <a:t>engagement in the classroom. </a:t>
            </a:r>
          </a:p>
          <a:p>
            <a:pPr>
              <a:defRPr sz="3000" b="0">
                <a:solidFill>
                  <a:srgbClr val="000000"/>
                </a:solidFill>
                <a:latin typeface="+mn-lt"/>
                <a:ea typeface="+mn-ea"/>
                <a:cs typeface="+mn-cs"/>
                <a:sym typeface="Helvetica Neue Medium"/>
              </a:defRPr>
            </a:pPr>
            <a:r>
              <a:t>This lead me to the idea of </a:t>
            </a:r>
            <a:r>
              <a:rPr i="1">
                <a:latin typeface="Helvetica Neue"/>
                <a:ea typeface="Helvetica Neue"/>
                <a:cs typeface="Helvetica Neue"/>
                <a:sym typeface="Helvetica Neue"/>
              </a:rPr>
              <a:t>flow.</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544"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560" name="Group"/>
          <p:cNvGrpSpPr/>
          <p:nvPr/>
        </p:nvGrpSpPr>
        <p:grpSpPr>
          <a:xfrm>
            <a:off x="4598968" y="194313"/>
            <a:ext cx="6926752" cy="3990196"/>
            <a:chOff x="0" y="0"/>
            <a:chExt cx="6926751" cy="3990195"/>
          </a:xfrm>
        </p:grpSpPr>
        <p:grpSp>
          <p:nvGrpSpPr>
            <p:cNvPr id="548" name="Group"/>
            <p:cNvGrpSpPr/>
            <p:nvPr/>
          </p:nvGrpSpPr>
          <p:grpSpPr>
            <a:xfrm>
              <a:off x="1731981" y="2219701"/>
              <a:ext cx="1394477" cy="1007749"/>
              <a:chOff x="0" y="0"/>
              <a:chExt cx="1394475" cy="1007747"/>
            </a:xfrm>
          </p:grpSpPr>
          <p:pic>
            <p:nvPicPr>
              <p:cNvPr id="545"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546"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547"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552" name="Group"/>
            <p:cNvGrpSpPr/>
            <p:nvPr/>
          </p:nvGrpSpPr>
          <p:grpSpPr>
            <a:xfrm rot="1740000">
              <a:off x="5382369" y="1992850"/>
              <a:ext cx="409357" cy="1018415"/>
              <a:chOff x="0" y="0"/>
              <a:chExt cx="409355" cy="1018414"/>
            </a:xfrm>
          </p:grpSpPr>
          <p:pic>
            <p:nvPicPr>
              <p:cNvPr id="549"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550"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551"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553"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556" name="Group"/>
            <p:cNvGrpSpPr/>
            <p:nvPr/>
          </p:nvGrpSpPr>
          <p:grpSpPr>
            <a:xfrm>
              <a:off x="0" y="0"/>
              <a:ext cx="3766481" cy="2064086"/>
              <a:chOff x="0" y="0"/>
              <a:chExt cx="3766480" cy="2064085"/>
            </a:xfrm>
          </p:grpSpPr>
          <p:sp>
            <p:nvSpPr>
              <p:cNvPr id="554"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55"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559" name="Group"/>
            <p:cNvGrpSpPr/>
            <p:nvPr/>
          </p:nvGrpSpPr>
          <p:grpSpPr>
            <a:xfrm>
              <a:off x="3524927" y="327466"/>
              <a:ext cx="3401825" cy="1507205"/>
              <a:chOff x="0" y="0"/>
              <a:chExt cx="3401824" cy="1507204"/>
            </a:xfrm>
          </p:grpSpPr>
          <p:sp>
            <p:nvSpPr>
              <p:cNvPr id="557"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58"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564" name="Group">
            <a:hlinkClick r:id="rId5" action="ppaction://hlinksldjump"/>
          </p:cNvPr>
          <p:cNvGrpSpPr/>
          <p:nvPr/>
        </p:nvGrpSpPr>
        <p:grpSpPr>
          <a:xfrm>
            <a:off x="248972" y="1253663"/>
            <a:ext cx="2361958" cy="1246350"/>
            <a:chOff x="0" y="0"/>
            <a:chExt cx="2361957" cy="1246348"/>
          </a:xfrm>
        </p:grpSpPr>
        <p:sp>
          <p:nvSpPr>
            <p:cNvPr id="561"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562"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563"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571" name="Group">
            <a:hlinkClick r:id="rId7" action="ppaction://hlinksldjump"/>
          </p:cNvPr>
          <p:cNvGrpSpPr/>
          <p:nvPr/>
        </p:nvGrpSpPr>
        <p:grpSpPr>
          <a:xfrm>
            <a:off x="189513" y="2599489"/>
            <a:ext cx="3401825" cy="2811109"/>
            <a:chOff x="0" y="0"/>
            <a:chExt cx="3401824" cy="2811108"/>
          </a:xfrm>
        </p:grpSpPr>
        <p:grpSp>
          <p:nvGrpSpPr>
            <p:cNvPr id="569" name="Group"/>
            <p:cNvGrpSpPr/>
            <p:nvPr/>
          </p:nvGrpSpPr>
          <p:grpSpPr>
            <a:xfrm>
              <a:off x="1324443" y="0"/>
              <a:ext cx="1997007" cy="1507205"/>
              <a:chOff x="0" y="0"/>
              <a:chExt cx="1997006" cy="1507204"/>
            </a:xfrm>
          </p:grpSpPr>
          <p:sp>
            <p:nvSpPr>
              <p:cNvPr id="565"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568" name="Group"/>
              <p:cNvGrpSpPr/>
              <p:nvPr/>
            </p:nvGrpSpPr>
            <p:grpSpPr>
              <a:xfrm>
                <a:off x="66857" y="52855"/>
                <a:ext cx="1863292" cy="1401495"/>
                <a:chOff x="0" y="0"/>
                <a:chExt cx="1863291" cy="1401493"/>
              </a:xfrm>
            </p:grpSpPr>
            <p:sp>
              <p:nvSpPr>
                <p:cNvPr id="566"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567"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570"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572"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575" name="Group">
            <a:hlinkClick r:id="rId12" action="ppaction://hlinksldjump"/>
          </p:cNvPr>
          <p:cNvGrpSpPr/>
          <p:nvPr/>
        </p:nvGrpSpPr>
        <p:grpSpPr>
          <a:xfrm>
            <a:off x="189513" y="5717856"/>
            <a:ext cx="3401825" cy="2534656"/>
            <a:chOff x="0" y="0"/>
            <a:chExt cx="3401824" cy="2534654"/>
          </a:xfrm>
        </p:grpSpPr>
        <p:pic>
          <p:nvPicPr>
            <p:cNvPr id="573"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574"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578" name="Group">
            <a:hlinkClick r:id="rId15" action="ppaction://hlinksldjump"/>
          </p:cNvPr>
          <p:cNvGrpSpPr/>
          <p:nvPr/>
        </p:nvGrpSpPr>
        <p:grpSpPr>
          <a:xfrm>
            <a:off x="463307" y="8448038"/>
            <a:ext cx="2848362" cy="1160401"/>
            <a:chOff x="0" y="0"/>
            <a:chExt cx="2848360" cy="1160400"/>
          </a:xfrm>
        </p:grpSpPr>
        <p:sp>
          <p:nvSpPr>
            <p:cNvPr id="576"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577"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583" name="Group">
            <a:hlinkClick r:id="rId17" action="ppaction://hlinksldjump"/>
          </p:cNvPr>
          <p:cNvGrpSpPr/>
          <p:nvPr/>
        </p:nvGrpSpPr>
        <p:grpSpPr>
          <a:xfrm>
            <a:off x="11863020" y="264307"/>
            <a:ext cx="3452469" cy="1525954"/>
            <a:chOff x="0" y="0"/>
            <a:chExt cx="3452467" cy="1525953"/>
          </a:xfrm>
        </p:grpSpPr>
        <p:sp>
          <p:nvSpPr>
            <p:cNvPr id="579"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580"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581"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582"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586" name="Group">
            <a:hlinkClick r:id="rId18" action="ppaction://hlinksldjump"/>
          </p:cNvPr>
          <p:cNvGrpSpPr/>
          <p:nvPr/>
        </p:nvGrpSpPr>
        <p:grpSpPr>
          <a:xfrm>
            <a:off x="13461063" y="7527382"/>
            <a:ext cx="1966146" cy="932632"/>
            <a:chOff x="0" y="0"/>
            <a:chExt cx="1966145" cy="932630"/>
          </a:xfrm>
        </p:grpSpPr>
        <p:sp>
          <p:nvSpPr>
            <p:cNvPr id="584"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585"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589" name="Group">
            <a:hlinkClick r:id="rId20" action="ppaction://hlinksldjump"/>
          </p:cNvPr>
          <p:cNvGrpSpPr/>
          <p:nvPr/>
        </p:nvGrpSpPr>
        <p:grpSpPr>
          <a:xfrm>
            <a:off x="11870117" y="8615740"/>
            <a:ext cx="1966146" cy="961761"/>
            <a:chOff x="0" y="0"/>
            <a:chExt cx="1966145" cy="961760"/>
          </a:xfrm>
        </p:grpSpPr>
        <p:sp>
          <p:nvSpPr>
            <p:cNvPr id="587"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588"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592" name="Group">
            <a:hlinkClick r:id="rId22" action="ppaction://hlinksldjump"/>
          </p:cNvPr>
          <p:cNvGrpSpPr/>
          <p:nvPr/>
        </p:nvGrpSpPr>
        <p:grpSpPr>
          <a:xfrm>
            <a:off x="13461063" y="5325855"/>
            <a:ext cx="1966146" cy="901537"/>
            <a:chOff x="0" y="0"/>
            <a:chExt cx="1966145" cy="901535"/>
          </a:xfrm>
        </p:grpSpPr>
        <p:sp>
          <p:nvSpPr>
            <p:cNvPr id="590"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591"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595" name="Group">
            <a:hlinkClick r:id="rId24" action="ppaction://hlinksldjump"/>
          </p:cNvPr>
          <p:cNvGrpSpPr/>
          <p:nvPr/>
        </p:nvGrpSpPr>
        <p:grpSpPr>
          <a:xfrm>
            <a:off x="11863020" y="6434341"/>
            <a:ext cx="1966146" cy="889806"/>
            <a:chOff x="0" y="0"/>
            <a:chExt cx="1966145" cy="889804"/>
          </a:xfrm>
        </p:grpSpPr>
        <p:sp>
          <p:nvSpPr>
            <p:cNvPr id="593"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594"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598" name="Group">
            <a:hlinkClick r:id="rId26" action="ppaction://hlinksldjump"/>
          </p:cNvPr>
          <p:cNvGrpSpPr/>
          <p:nvPr/>
        </p:nvGrpSpPr>
        <p:grpSpPr>
          <a:xfrm>
            <a:off x="11847770" y="4241302"/>
            <a:ext cx="1966146" cy="894018"/>
            <a:chOff x="0" y="0"/>
            <a:chExt cx="1966145" cy="894016"/>
          </a:xfrm>
        </p:grpSpPr>
        <p:sp>
          <p:nvSpPr>
            <p:cNvPr id="596"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597"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601" name="Group">
            <a:hlinkClick r:id="rId28" action="ppaction://hlinksldjump"/>
          </p:cNvPr>
          <p:cNvGrpSpPr/>
          <p:nvPr/>
        </p:nvGrpSpPr>
        <p:grpSpPr>
          <a:xfrm>
            <a:off x="11847770" y="2041331"/>
            <a:ext cx="1966146" cy="924482"/>
            <a:chOff x="0" y="0"/>
            <a:chExt cx="1966145" cy="924480"/>
          </a:xfrm>
        </p:grpSpPr>
        <p:sp>
          <p:nvSpPr>
            <p:cNvPr id="599"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600"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604" name="Group">
            <a:hlinkClick r:id="rId30" action="ppaction://hlinksldjump"/>
          </p:cNvPr>
          <p:cNvGrpSpPr/>
          <p:nvPr/>
        </p:nvGrpSpPr>
        <p:grpSpPr>
          <a:xfrm>
            <a:off x="13379656" y="3149230"/>
            <a:ext cx="1966146" cy="894018"/>
            <a:chOff x="0" y="0"/>
            <a:chExt cx="1966145" cy="894017"/>
          </a:xfrm>
        </p:grpSpPr>
        <p:sp>
          <p:nvSpPr>
            <p:cNvPr id="602"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603"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609" name="Group">
            <a:hlinkClick r:id="rId32" action="ppaction://hlinksldjump"/>
          </p:cNvPr>
          <p:cNvGrpSpPr/>
          <p:nvPr/>
        </p:nvGrpSpPr>
        <p:grpSpPr>
          <a:xfrm>
            <a:off x="5953431" y="3451036"/>
            <a:ext cx="2048405" cy="2128765"/>
            <a:chOff x="95066" y="54886"/>
            <a:chExt cx="2048404" cy="2128763"/>
          </a:xfrm>
        </p:grpSpPr>
        <p:grpSp>
          <p:nvGrpSpPr>
            <p:cNvPr id="607" name="Group"/>
            <p:cNvGrpSpPr/>
            <p:nvPr/>
          </p:nvGrpSpPr>
          <p:grpSpPr>
            <a:xfrm>
              <a:off x="95066" y="54886"/>
              <a:ext cx="2048405" cy="2128765"/>
              <a:chOff x="95066" y="54886"/>
              <a:chExt cx="2048404" cy="2128763"/>
            </a:xfrm>
          </p:grpSpPr>
          <p:sp>
            <p:nvSpPr>
              <p:cNvPr id="60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0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08"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614" name="Group">
            <a:hlinkClick r:id="rId33" action="ppaction://hlinksldjump"/>
          </p:cNvPr>
          <p:cNvGrpSpPr/>
          <p:nvPr/>
        </p:nvGrpSpPr>
        <p:grpSpPr>
          <a:xfrm>
            <a:off x="4260393" y="4124136"/>
            <a:ext cx="2048405" cy="2128765"/>
            <a:chOff x="95066" y="54886"/>
            <a:chExt cx="2048404" cy="2128763"/>
          </a:xfrm>
        </p:grpSpPr>
        <p:grpSp>
          <p:nvGrpSpPr>
            <p:cNvPr id="612" name="Group"/>
            <p:cNvGrpSpPr/>
            <p:nvPr/>
          </p:nvGrpSpPr>
          <p:grpSpPr>
            <a:xfrm>
              <a:off x="95066" y="54886"/>
              <a:ext cx="2048405" cy="2128765"/>
              <a:chOff x="95066" y="54886"/>
              <a:chExt cx="2048404" cy="2128763"/>
            </a:xfrm>
          </p:grpSpPr>
          <p:sp>
            <p:nvSpPr>
              <p:cNvPr id="610"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1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13"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619" name="Group">
            <a:hlinkClick r:id="rId34" action="ppaction://hlinksldjump"/>
          </p:cNvPr>
          <p:cNvGrpSpPr/>
          <p:nvPr/>
        </p:nvGrpSpPr>
        <p:grpSpPr>
          <a:xfrm>
            <a:off x="9402487" y="3477728"/>
            <a:ext cx="2048405" cy="2128765"/>
            <a:chOff x="95066" y="54886"/>
            <a:chExt cx="2048404" cy="2128763"/>
          </a:xfrm>
        </p:grpSpPr>
        <p:grpSp>
          <p:nvGrpSpPr>
            <p:cNvPr id="617" name="Group"/>
            <p:cNvGrpSpPr/>
            <p:nvPr/>
          </p:nvGrpSpPr>
          <p:grpSpPr>
            <a:xfrm>
              <a:off x="95066" y="54886"/>
              <a:ext cx="2048405" cy="2128765"/>
              <a:chOff x="95066" y="54886"/>
              <a:chExt cx="2048404" cy="2128763"/>
            </a:xfrm>
          </p:grpSpPr>
          <p:sp>
            <p:nvSpPr>
              <p:cNvPr id="61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1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18"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624" name="Group">
            <a:hlinkClick r:id="rId35" action="ppaction://hlinksldjump"/>
          </p:cNvPr>
          <p:cNvGrpSpPr/>
          <p:nvPr/>
        </p:nvGrpSpPr>
        <p:grpSpPr>
          <a:xfrm>
            <a:off x="4260393" y="5916051"/>
            <a:ext cx="2048405" cy="2128765"/>
            <a:chOff x="95066" y="54886"/>
            <a:chExt cx="2048404" cy="2128763"/>
          </a:xfrm>
        </p:grpSpPr>
        <p:grpSp>
          <p:nvGrpSpPr>
            <p:cNvPr id="622" name="Group"/>
            <p:cNvGrpSpPr/>
            <p:nvPr/>
          </p:nvGrpSpPr>
          <p:grpSpPr>
            <a:xfrm>
              <a:off x="95066" y="54886"/>
              <a:ext cx="2048405" cy="2128765"/>
              <a:chOff x="95066" y="54886"/>
              <a:chExt cx="2048404" cy="2128763"/>
            </a:xfrm>
          </p:grpSpPr>
          <p:sp>
            <p:nvSpPr>
              <p:cNvPr id="620"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2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23"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629" name="Group">
            <a:hlinkClick r:id="rId36" action="ppaction://hlinksldjump"/>
          </p:cNvPr>
          <p:cNvGrpSpPr/>
          <p:nvPr/>
        </p:nvGrpSpPr>
        <p:grpSpPr>
          <a:xfrm>
            <a:off x="4311193" y="7723967"/>
            <a:ext cx="2048405" cy="2128765"/>
            <a:chOff x="95066" y="54886"/>
            <a:chExt cx="2048404" cy="2128763"/>
          </a:xfrm>
        </p:grpSpPr>
        <p:grpSp>
          <p:nvGrpSpPr>
            <p:cNvPr id="627" name="Group"/>
            <p:cNvGrpSpPr/>
            <p:nvPr/>
          </p:nvGrpSpPr>
          <p:grpSpPr>
            <a:xfrm>
              <a:off x="95066" y="54886"/>
              <a:ext cx="2048405" cy="2128765"/>
              <a:chOff x="95066" y="54886"/>
              <a:chExt cx="2048404" cy="2128763"/>
            </a:xfrm>
          </p:grpSpPr>
          <p:sp>
            <p:nvSpPr>
              <p:cNvPr id="625"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2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28"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634" name="Group">
            <a:hlinkClick r:id="rId37" action="ppaction://hlinksldjump"/>
          </p:cNvPr>
          <p:cNvGrpSpPr/>
          <p:nvPr/>
        </p:nvGrpSpPr>
        <p:grpSpPr>
          <a:xfrm>
            <a:off x="5953431" y="6789619"/>
            <a:ext cx="2048405" cy="2128764"/>
            <a:chOff x="95066" y="54886"/>
            <a:chExt cx="2048404" cy="2128763"/>
          </a:xfrm>
        </p:grpSpPr>
        <p:grpSp>
          <p:nvGrpSpPr>
            <p:cNvPr id="632" name="Group"/>
            <p:cNvGrpSpPr/>
            <p:nvPr/>
          </p:nvGrpSpPr>
          <p:grpSpPr>
            <a:xfrm>
              <a:off x="95066" y="54886"/>
              <a:ext cx="2048405" cy="2128765"/>
              <a:chOff x="95066" y="54886"/>
              <a:chExt cx="2048404" cy="2128763"/>
            </a:xfrm>
          </p:grpSpPr>
          <p:sp>
            <p:nvSpPr>
              <p:cNvPr id="630"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3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33"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639" name="Group">
            <a:hlinkClick r:id="rId38" action="ppaction://hlinksldjump"/>
          </p:cNvPr>
          <p:cNvGrpSpPr/>
          <p:nvPr/>
        </p:nvGrpSpPr>
        <p:grpSpPr>
          <a:xfrm>
            <a:off x="7682552" y="7723967"/>
            <a:ext cx="2048405" cy="2128765"/>
            <a:chOff x="95066" y="54886"/>
            <a:chExt cx="2048404" cy="2128763"/>
          </a:xfrm>
        </p:grpSpPr>
        <p:grpSp>
          <p:nvGrpSpPr>
            <p:cNvPr id="637" name="Group"/>
            <p:cNvGrpSpPr/>
            <p:nvPr/>
          </p:nvGrpSpPr>
          <p:grpSpPr>
            <a:xfrm>
              <a:off x="95066" y="54886"/>
              <a:ext cx="2048405" cy="2128765"/>
              <a:chOff x="95066" y="54886"/>
              <a:chExt cx="2048404" cy="2128763"/>
            </a:xfrm>
          </p:grpSpPr>
          <p:sp>
            <p:nvSpPr>
              <p:cNvPr id="635"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3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38"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644" name="Group">
            <a:hlinkClick r:id="rId39" action="ppaction://hlinksldjump"/>
          </p:cNvPr>
          <p:cNvGrpSpPr/>
          <p:nvPr/>
        </p:nvGrpSpPr>
        <p:grpSpPr>
          <a:xfrm>
            <a:off x="9402487" y="6815019"/>
            <a:ext cx="2048405" cy="2128764"/>
            <a:chOff x="95066" y="54886"/>
            <a:chExt cx="2048404" cy="2128763"/>
          </a:xfrm>
        </p:grpSpPr>
        <p:grpSp>
          <p:nvGrpSpPr>
            <p:cNvPr id="642" name="Group"/>
            <p:cNvGrpSpPr/>
            <p:nvPr/>
          </p:nvGrpSpPr>
          <p:grpSpPr>
            <a:xfrm>
              <a:off x="95066" y="54886"/>
              <a:ext cx="2048405" cy="2128765"/>
              <a:chOff x="95066" y="54886"/>
              <a:chExt cx="2048404" cy="2128763"/>
            </a:xfrm>
          </p:grpSpPr>
          <p:sp>
            <p:nvSpPr>
              <p:cNvPr id="640"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4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43"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649" name="Group">
            <a:hlinkClick r:id="rId40" action="ppaction://hlinksldjump"/>
          </p:cNvPr>
          <p:cNvGrpSpPr/>
          <p:nvPr/>
        </p:nvGrpSpPr>
        <p:grpSpPr>
          <a:xfrm>
            <a:off x="5953431" y="5114113"/>
            <a:ext cx="2048405" cy="2128765"/>
            <a:chOff x="95066" y="54886"/>
            <a:chExt cx="2048404" cy="2128763"/>
          </a:xfrm>
        </p:grpSpPr>
        <p:grpSp>
          <p:nvGrpSpPr>
            <p:cNvPr id="647" name="Group"/>
            <p:cNvGrpSpPr/>
            <p:nvPr/>
          </p:nvGrpSpPr>
          <p:grpSpPr>
            <a:xfrm>
              <a:off x="95066" y="54886"/>
              <a:ext cx="2048405" cy="2128765"/>
              <a:chOff x="95066" y="54886"/>
              <a:chExt cx="2048404" cy="2128763"/>
            </a:xfrm>
          </p:grpSpPr>
          <p:sp>
            <p:nvSpPr>
              <p:cNvPr id="64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4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48"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654" name="Group">
            <a:hlinkClick r:id="rId41" action="ppaction://hlinksldjump"/>
          </p:cNvPr>
          <p:cNvGrpSpPr/>
          <p:nvPr/>
        </p:nvGrpSpPr>
        <p:grpSpPr>
          <a:xfrm>
            <a:off x="7631752" y="4214339"/>
            <a:ext cx="2048405" cy="2128765"/>
            <a:chOff x="95066" y="54886"/>
            <a:chExt cx="2048404" cy="2128763"/>
          </a:xfrm>
        </p:grpSpPr>
        <p:grpSp>
          <p:nvGrpSpPr>
            <p:cNvPr id="652" name="Group"/>
            <p:cNvGrpSpPr/>
            <p:nvPr/>
          </p:nvGrpSpPr>
          <p:grpSpPr>
            <a:xfrm>
              <a:off x="95066" y="54886"/>
              <a:ext cx="2048405" cy="2128765"/>
              <a:chOff x="95066" y="54886"/>
              <a:chExt cx="2048404" cy="2128763"/>
            </a:xfrm>
          </p:grpSpPr>
          <p:sp>
            <p:nvSpPr>
              <p:cNvPr id="650"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5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53"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659" name="Group">
            <a:hlinkClick r:id="rId42" action="ppaction://hlinksldjump"/>
          </p:cNvPr>
          <p:cNvGrpSpPr/>
          <p:nvPr/>
        </p:nvGrpSpPr>
        <p:grpSpPr>
          <a:xfrm>
            <a:off x="7619052" y="5953345"/>
            <a:ext cx="2048405" cy="2128765"/>
            <a:chOff x="95066" y="54886"/>
            <a:chExt cx="2048404" cy="2128763"/>
          </a:xfrm>
        </p:grpSpPr>
        <p:grpSp>
          <p:nvGrpSpPr>
            <p:cNvPr id="657" name="Group"/>
            <p:cNvGrpSpPr/>
            <p:nvPr/>
          </p:nvGrpSpPr>
          <p:grpSpPr>
            <a:xfrm>
              <a:off x="95066" y="54886"/>
              <a:ext cx="2048405" cy="2128765"/>
              <a:chOff x="95066" y="54886"/>
              <a:chExt cx="2048404" cy="2128763"/>
            </a:xfrm>
          </p:grpSpPr>
          <p:sp>
            <p:nvSpPr>
              <p:cNvPr id="655"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56"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58"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664" name="Group">
            <a:hlinkClick r:id="rId43" action="ppaction://hlinksldjump"/>
          </p:cNvPr>
          <p:cNvGrpSpPr/>
          <p:nvPr/>
        </p:nvGrpSpPr>
        <p:grpSpPr>
          <a:xfrm>
            <a:off x="9402487" y="5126813"/>
            <a:ext cx="2048405" cy="2128765"/>
            <a:chOff x="95066" y="54886"/>
            <a:chExt cx="2048404" cy="2128763"/>
          </a:xfrm>
        </p:grpSpPr>
        <p:grpSp>
          <p:nvGrpSpPr>
            <p:cNvPr id="662" name="Group"/>
            <p:cNvGrpSpPr/>
            <p:nvPr/>
          </p:nvGrpSpPr>
          <p:grpSpPr>
            <a:xfrm>
              <a:off x="95066" y="54886"/>
              <a:ext cx="2048405" cy="2128765"/>
              <a:chOff x="95066" y="54886"/>
              <a:chExt cx="2048404" cy="2128763"/>
            </a:xfrm>
          </p:grpSpPr>
          <p:sp>
            <p:nvSpPr>
              <p:cNvPr id="660"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61"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63"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670" name="Group">
            <a:hlinkClick r:id="rId44" action="ppaction://hlinksldjump"/>
          </p:cNvPr>
          <p:cNvGrpSpPr/>
          <p:nvPr/>
        </p:nvGrpSpPr>
        <p:grpSpPr>
          <a:xfrm>
            <a:off x="4250577" y="2414126"/>
            <a:ext cx="2169637" cy="1897485"/>
            <a:chOff x="0" y="0"/>
            <a:chExt cx="2169636" cy="1897484"/>
          </a:xfrm>
        </p:grpSpPr>
        <p:grpSp>
          <p:nvGrpSpPr>
            <p:cNvPr id="667" name="Group"/>
            <p:cNvGrpSpPr/>
            <p:nvPr/>
          </p:nvGrpSpPr>
          <p:grpSpPr>
            <a:xfrm>
              <a:off x="0" y="0"/>
              <a:ext cx="2169637" cy="1897485"/>
              <a:chOff x="0" y="0"/>
              <a:chExt cx="2169636" cy="1897484"/>
            </a:xfrm>
          </p:grpSpPr>
          <p:sp>
            <p:nvSpPr>
              <p:cNvPr id="665"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66"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668"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669"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676" name="Group">
            <a:hlinkClick r:id="rId46" action="ppaction://hlinksldjump"/>
          </p:cNvPr>
          <p:cNvGrpSpPr/>
          <p:nvPr/>
        </p:nvGrpSpPr>
        <p:grpSpPr>
          <a:xfrm>
            <a:off x="5784800" y="8909829"/>
            <a:ext cx="2385668" cy="1945927"/>
            <a:chOff x="0" y="0"/>
            <a:chExt cx="2385666" cy="1945926"/>
          </a:xfrm>
        </p:grpSpPr>
        <p:sp>
          <p:nvSpPr>
            <p:cNvPr id="671"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72"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73"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674"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675"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0" name="Group"/>
          <p:cNvGrpSpPr/>
          <p:nvPr/>
        </p:nvGrpSpPr>
        <p:grpSpPr>
          <a:xfrm>
            <a:off x="586247" y="488992"/>
            <a:ext cx="8747642" cy="5986917"/>
            <a:chOff x="0" y="0"/>
            <a:chExt cx="8747641" cy="5986915"/>
          </a:xfrm>
        </p:grpSpPr>
        <p:sp>
          <p:nvSpPr>
            <p:cNvPr id="678" name="Rectangle"/>
            <p:cNvSpPr/>
            <p:nvPr/>
          </p:nvSpPr>
          <p:spPr>
            <a:xfrm>
              <a:off x="0" y="0"/>
              <a:ext cx="8747642" cy="598691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679" name="Flowwwwwwwww.png" descr="Flowwwwwwwww.png"/>
            <p:cNvPicPr>
              <a:picLocks noChangeAspect="1"/>
            </p:cNvPicPr>
            <p:nvPr/>
          </p:nvPicPr>
          <p:blipFill>
            <a:blip r:embed="rId2"/>
            <a:stretch>
              <a:fillRect/>
            </a:stretch>
          </p:blipFill>
          <p:spPr>
            <a:xfrm>
              <a:off x="295397" y="199457"/>
              <a:ext cx="7759701" cy="5588001"/>
            </a:xfrm>
            <a:prstGeom prst="rect">
              <a:avLst/>
            </a:prstGeom>
            <a:ln w="12700" cap="flat">
              <a:noFill/>
              <a:miter lim="400000"/>
            </a:ln>
            <a:effectLst/>
          </p:spPr>
        </p:pic>
      </p:grpSp>
      <p:sp>
        <p:nvSpPr>
          <p:cNvPr id="681" name="Callout"/>
          <p:cNvSpPr/>
          <p:nvPr/>
        </p:nvSpPr>
        <p:spPr>
          <a:xfrm>
            <a:off x="9624832" y="487192"/>
            <a:ext cx="5541964" cy="5990830"/>
          </a:xfrm>
          <a:custGeom>
            <a:avLst/>
            <a:gdLst/>
            <a:ahLst/>
            <a:cxnLst>
              <a:cxn ang="0">
                <a:pos x="wd2" y="hd2"/>
              </a:cxn>
              <a:cxn ang="5400000">
                <a:pos x="wd2" y="hd2"/>
              </a:cxn>
              <a:cxn ang="10800000">
                <a:pos x="wd2" y="hd2"/>
              </a:cxn>
              <a:cxn ang="16200000">
                <a:pos x="wd2" y="hd2"/>
              </a:cxn>
            </a:cxnLst>
            <a:rect l="0" t="0" r="r" b="b"/>
            <a:pathLst>
              <a:path w="21600" h="21600" extrusionOk="0">
                <a:moveTo>
                  <a:pt x="1237" y="0"/>
                </a:moveTo>
                <a:cubicBezTo>
                  <a:pt x="1101" y="0"/>
                  <a:pt x="990" y="103"/>
                  <a:pt x="990" y="229"/>
                </a:cubicBezTo>
                <a:lnTo>
                  <a:pt x="990" y="1832"/>
                </a:lnTo>
                <a:lnTo>
                  <a:pt x="0" y="2289"/>
                </a:lnTo>
                <a:lnTo>
                  <a:pt x="990" y="2747"/>
                </a:lnTo>
                <a:lnTo>
                  <a:pt x="990" y="21371"/>
                </a:lnTo>
                <a:cubicBezTo>
                  <a:pt x="990" y="21497"/>
                  <a:pt x="1101" y="21600"/>
                  <a:pt x="1237" y="21600"/>
                </a:cubicBezTo>
                <a:lnTo>
                  <a:pt x="21353" y="21600"/>
                </a:lnTo>
                <a:cubicBezTo>
                  <a:pt x="21489" y="21600"/>
                  <a:pt x="21600" y="21497"/>
                  <a:pt x="21600" y="21371"/>
                </a:cubicBezTo>
                <a:lnTo>
                  <a:pt x="21600" y="229"/>
                </a:lnTo>
                <a:cubicBezTo>
                  <a:pt x="21600" y="103"/>
                  <a:pt x="21489" y="0"/>
                  <a:pt x="21353" y="0"/>
                </a:cubicBezTo>
                <a:lnTo>
                  <a:pt x="1237" y="0"/>
                </a:lnTo>
                <a:close/>
              </a:path>
            </a:pathLst>
          </a:cu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682" name="What is Flow?…"/>
          <p:cNvSpPr txBox="1"/>
          <p:nvPr/>
        </p:nvSpPr>
        <p:spPr>
          <a:xfrm>
            <a:off x="9869570" y="1076913"/>
            <a:ext cx="5284624" cy="4811075"/>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120000"/>
              </a:lnSpc>
              <a:defRPr sz="3000" b="0">
                <a:solidFill>
                  <a:srgbClr val="000000"/>
                </a:solidFill>
                <a:latin typeface="+mn-lt"/>
                <a:ea typeface="+mn-ea"/>
                <a:cs typeface="+mn-cs"/>
                <a:sym typeface="Helvetica Neue Medium"/>
              </a:defRPr>
            </a:pPr>
            <a:r>
              <a:t>What is Flow? </a:t>
            </a:r>
          </a:p>
          <a:p>
            <a:pPr>
              <a:lnSpc>
                <a:spcPct val="120000"/>
              </a:lnSpc>
              <a:defRPr b="0">
                <a:solidFill>
                  <a:srgbClr val="000000"/>
                </a:solidFill>
                <a:latin typeface="+mn-lt"/>
                <a:ea typeface="+mn-ea"/>
                <a:cs typeface="+mn-cs"/>
                <a:sym typeface="Helvetica Neue Medium"/>
              </a:defRPr>
            </a:pPr>
            <a:r>
              <a:t>The </a:t>
            </a:r>
            <a:r>
              <a:rPr b="1">
                <a:latin typeface="Helvetica Neue"/>
                <a:ea typeface="Helvetica Neue"/>
                <a:cs typeface="Helvetica Neue"/>
                <a:sym typeface="Helvetica Neue"/>
              </a:rPr>
              <a:t>optimal experience</a:t>
            </a:r>
            <a:r>
              <a:t> , or </a:t>
            </a:r>
            <a:r>
              <a:rPr i="1">
                <a:latin typeface="Helvetica Neue"/>
                <a:ea typeface="Helvetica Neue"/>
                <a:cs typeface="Helvetica Neue"/>
                <a:sym typeface="Helvetica Neue"/>
              </a:rPr>
              <a:t>flow</a:t>
            </a:r>
            <a:r>
              <a:t>, is </a:t>
            </a:r>
          </a:p>
          <a:p>
            <a:pPr>
              <a:lnSpc>
                <a:spcPct val="120000"/>
              </a:lnSpc>
              <a:defRPr b="0">
                <a:solidFill>
                  <a:srgbClr val="000000"/>
                </a:solidFill>
                <a:latin typeface="+mn-lt"/>
                <a:ea typeface="+mn-ea"/>
                <a:cs typeface="+mn-cs"/>
                <a:sym typeface="Helvetica Neue Medium"/>
              </a:defRPr>
            </a:pPr>
            <a:r>
              <a:t>something we are all familiar with. </a:t>
            </a:r>
          </a:p>
          <a:p>
            <a:pPr>
              <a:lnSpc>
                <a:spcPct val="120000"/>
              </a:lnSpc>
              <a:defRPr b="0">
                <a:solidFill>
                  <a:srgbClr val="000000"/>
                </a:solidFill>
                <a:latin typeface="+mn-lt"/>
                <a:ea typeface="+mn-ea"/>
                <a:cs typeface="+mn-cs"/>
                <a:sym typeface="Helvetica Neue Medium"/>
              </a:defRPr>
            </a:pPr>
            <a:r>
              <a:t>It is that moment where </a:t>
            </a:r>
          </a:p>
          <a:p>
            <a:pPr>
              <a:lnSpc>
                <a:spcPct val="120000"/>
              </a:lnSpc>
              <a:defRPr b="0">
                <a:solidFill>
                  <a:srgbClr val="000000"/>
                </a:solidFill>
                <a:latin typeface="+mn-lt"/>
                <a:ea typeface="+mn-ea"/>
                <a:cs typeface="+mn-cs"/>
                <a:sym typeface="Helvetica Neue Medium"/>
              </a:defRPr>
            </a:pPr>
            <a:r>
              <a:t>we are so focused and </a:t>
            </a:r>
          </a:p>
          <a:p>
            <a:pPr>
              <a:lnSpc>
                <a:spcPct val="120000"/>
              </a:lnSpc>
              <a:defRPr b="0">
                <a:solidFill>
                  <a:srgbClr val="000000"/>
                </a:solidFill>
                <a:latin typeface="+mn-lt"/>
                <a:ea typeface="+mn-ea"/>
                <a:cs typeface="+mn-cs"/>
                <a:sym typeface="Helvetica Neue Medium"/>
              </a:defRPr>
            </a:pPr>
            <a:r>
              <a:t>so absorbed in an activity </a:t>
            </a:r>
          </a:p>
          <a:p>
            <a:pPr>
              <a:lnSpc>
                <a:spcPct val="120000"/>
              </a:lnSpc>
              <a:defRPr b="0">
                <a:solidFill>
                  <a:srgbClr val="000000"/>
                </a:solidFill>
                <a:latin typeface="+mn-lt"/>
                <a:ea typeface="+mn-ea"/>
                <a:cs typeface="+mn-cs"/>
                <a:sym typeface="Helvetica Neue Medium"/>
              </a:defRPr>
            </a:pPr>
            <a:r>
              <a:t>that we lose all track of time, </a:t>
            </a:r>
          </a:p>
          <a:p>
            <a:pPr>
              <a:lnSpc>
                <a:spcPct val="120000"/>
              </a:lnSpc>
              <a:defRPr b="0">
                <a:solidFill>
                  <a:srgbClr val="000000"/>
                </a:solidFill>
                <a:latin typeface="+mn-lt"/>
                <a:ea typeface="+mn-ea"/>
                <a:cs typeface="+mn-cs"/>
                <a:sym typeface="Helvetica Neue Medium"/>
              </a:defRPr>
            </a:pPr>
            <a:r>
              <a:t>we are un-distractible, </a:t>
            </a:r>
          </a:p>
          <a:p>
            <a:pPr>
              <a:lnSpc>
                <a:spcPct val="120000"/>
              </a:lnSpc>
              <a:defRPr b="0">
                <a:solidFill>
                  <a:srgbClr val="000000"/>
                </a:solidFill>
                <a:latin typeface="+mn-lt"/>
                <a:ea typeface="+mn-ea"/>
                <a:cs typeface="+mn-cs"/>
                <a:sym typeface="Helvetica Neue Medium"/>
              </a:defRPr>
            </a:pPr>
            <a:r>
              <a:t>and we are consumed by the </a:t>
            </a:r>
          </a:p>
          <a:p>
            <a:pPr>
              <a:lnSpc>
                <a:spcPct val="120000"/>
              </a:lnSpc>
              <a:defRPr b="0">
                <a:solidFill>
                  <a:srgbClr val="000000"/>
                </a:solidFill>
                <a:latin typeface="+mn-lt"/>
                <a:ea typeface="+mn-ea"/>
                <a:cs typeface="+mn-cs"/>
                <a:sym typeface="Helvetica Neue Medium"/>
              </a:defRPr>
            </a:pPr>
            <a:r>
              <a:t>enjoyment of the activity. </a:t>
            </a:r>
            <a:endParaRPr sz="1200"/>
          </a:p>
        </p:txBody>
      </p:sp>
      <p:sp>
        <p:nvSpPr>
          <p:cNvPr id="683" name="Callout"/>
          <p:cNvSpPr/>
          <p:nvPr/>
        </p:nvSpPr>
        <p:spPr>
          <a:xfrm rot="5400000">
            <a:off x="6777837" y="648957"/>
            <a:ext cx="2185591" cy="14606589"/>
          </a:xfrm>
          <a:custGeom>
            <a:avLst/>
            <a:gdLst/>
            <a:ahLst/>
            <a:cxnLst>
              <a:cxn ang="0">
                <a:pos x="wd2" y="hd2"/>
              </a:cxn>
              <a:cxn ang="5400000">
                <a:pos x="wd2" y="hd2"/>
              </a:cxn>
              <a:cxn ang="10800000">
                <a:pos x="wd2" y="hd2"/>
              </a:cxn>
              <a:cxn ang="16200000">
                <a:pos x="wd2" y="hd2"/>
              </a:cxn>
            </a:cxnLst>
            <a:rect l="0" t="0" r="r" b="b"/>
            <a:pathLst>
              <a:path w="21600" h="21600" extrusionOk="0">
                <a:moveTo>
                  <a:pt x="2628" y="0"/>
                </a:moveTo>
                <a:cubicBezTo>
                  <a:pt x="2281" y="0"/>
                  <a:pt x="2000" y="42"/>
                  <a:pt x="2000" y="94"/>
                </a:cubicBezTo>
                <a:lnTo>
                  <a:pt x="2000" y="19687"/>
                </a:lnTo>
                <a:lnTo>
                  <a:pt x="0" y="19875"/>
                </a:lnTo>
                <a:lnTo>
                  <a:pt x="2000" y="20062"/>
                </a:lnTo>
                <a:lnTo>
                  <a:pt x="2000" y="21506"/>
                </a:lnTo>
                <a:cubicBezTo>
                  <a:pt x="2000" y="21558"/>
                  <a:pt x="2281" y="21600"/>
                  <a:pt x="2628" y="21600"/>
                </a:cubicBezTo>
                <a:lnTo>
                  <a:pt x="20972" y="21600"/>
                </a:lnTo>
                <a:cubicBezTo>
                  <a:pt x="21319" y="21600"/>
                  <a:pt x="21600" y="21558"/>
                  <a:pt x="21600" y="21506"/>
                </a:cubicBezTo>
                <a:lnTo>
                  <a:pt x="21600" y="94"/>
                </a:lnTo>
                <a:cubicBezTo>
                  <a:pt x="21600" y="42"/>
                  <a:pt x="21319" y="0"/>
                  <a:pt x="20972" y="0"/>
                </a:cubicBezTo>
                <a:lnTo>
                  <a:pt x="2628" y="0"/>
                </a:lnTo>
                <a:close/>
              </a:path>
            </a:pathLst>
          </a:custGeom>
          <a:solidFill>
            <a:schemeClr val="accent4"/>
          </a:solidFill>
          <a:ln w="12700">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684" name="Hints and extensions need to be given so as to keep students in a perfect balance between the challenge of the current task and their abilities in working on it. If their ability is too high the risk is they get bored. If the challenge is too great the risk is they become frustrated."/>
          <p:cNvSpPr txBox="1"/>
          <p:nvPr/>
        </p:nvSpPr>
        <p:spPr>
          <a:xfrm>
            <a:off x="883205" y="7319234"/>
            <a:ext cx="14210712" cy="1608255"/>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20000"/>
              </a:lnSpc>
              <a:defRPr b="0">
                <a:solidFill>
                  <a:srgbClr val="000000"/>
                </a:solidFill>
                <a:latin typeface="+mn-lt"/>
                <a:ea typeface="+mn-ea"/>
                <a:cs typeface="+mn-cs"/>
                <a:sym typeface="Helvetica Neue Medium"/>
              </a:defRPr>
            </a:pPr>
            <a:r>
              <a:rPr b="1">
                <a:latin typeface="Helvetica Neue"/>
                <a:ea typeface="Helvetica Neue"/>
                <a:cs typeface="Helvetica Neue"/>
                <a:sym typeface="Helvetica Neue"/>
              </a:rPr>
              <a:t>Hints and extensions </a:t>
            </a:r>
            <a:r>
              <a:t>need to be given so as to keep students in a perfect balance between the challenge of the current task and their abilities in working on it. If their ability is too high the risk is they get bored. If the challenge is too great the risk is they become frustrated. </a:t>
            </a:r>
            <a:endParaRPr sz="120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Line"/>
          <p:cNvSpPr/>
          <p:nvPr/>
        </p:nvSpPr>
        <p:spPr>
          <a:xfrm flipH="1" flipV="1">
            <a:off x="3838144" y="-9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sp>
        <p:nvSpPr>
          <p:cNvPr id="687" name="Line"/>
          <p:cNvSpPr/>
          <p:nvPr/>
        </p:nvSpPr>
        <p:spPr>
          <a:xfrm flipH="1" flipV="1">
            <a:off x="11686744" y="-136853"/>
            <a:ext cx="2" cy="10396744"/>
          </a:xfrm>
          <a:prstGeom prst="line">
            <a:avLst/>
          </a:prstGeom>
          <a:ln w="25400">
            <a:solidFill>
              <a:srgbClr val="53585F"/>
            </a:solidFill>
            <a:miter lim="400000"/>
          </a:ln>
        </p:spPr>
        <p:txBody>
          <a:bodyPr lIns="50800" tIns="50800" rIns="50800" bIns="50800" anchor="ctr"/>
          <a:lstStyle/>
          <a:p>
            <a:pPr>
              <a:defRPr sz="2200" b="0">
                <a:latin typeface="+mn-lt"/>
                <a:ea typeface="+mn-ea"/>
                <a:cs typeface="+mn-cs"/>
                <a:sym typeface="Helvetica Neue Medium"/>
              </a:defRPr>
            </a:pPr>
            <a:endParaRPr/>
          </a:p>
        </p:txBody>
      </p:sp>
      <p:grpSp>
        <p:nvGrpSpPr>
          <p:cNvPr id="703" name="Group"/>
          <p:cNvGrpSpPr/>
          <p:nvPr/>
        </p:nvGrpSpPr>
        <p:grpSpPr>
          <a:xfrm>
            <a:off x="4598968" y="194313"/>
            <a:ext cx="6926752" cy="3990196"/>
            <a:chOff x="0" y="0"/>
            <a:chExt cx="6926751" cy="3990195"/>
          </a:xfrm>
        </p:grpSpPr>
        <p:grpSp>
          <p:nvGrpSpPr>
            <p:cNvPr id="691" name="Group"/>
            <p:cNvGrpSpPr/>
            <p:nvPr/>
          </p:nvGrpSpPr>
          <p:grpSpPr>
            <a:xfrm>
              <a:off x="1731981" y="2219701"/>
              <a:ext cx="1394477" cy="1007749"/>
              <a:chOff x="0" y="0"/>
              <a:chExt cx="1394475" cy="1007747"/>
            </a:xfrm>
          </p:grpSpPr>
          <p:pic>
            <p:nvPicPr>
              <p:cNvPr id="688" name="Hex.png" descr="Hex.png"/>
              <p:cNvPicPr>
                <a:picLocks noChangeAspect="1"/>
              </p:cNvPicPr>
              <p:nvPr/>
            </p:nvPicPr>
            <p:blipFill>
              <a:blip r:embed="rId2"/>
              <a:stretch>
                <a:fillRect/>
              </a:stretch>
            </p:blipFill>
            <p:spPr>
              <a:xfrm>
                <a:off x="0" y="0"/>
                <a:ext cx="480570" cy="480570"/>
              </a:xfrm>
              <a:prstGeom prst="rect">
                <a:avLst/>
              </a:prstGeom>
              <a:ln w="12700" cap="flat">
                <a:noFill/>
                <a:miter lim="400000"/>
              </a:ln>
              <a:effectLst/>
            </p:spPr>
          </p:pic>
          <p:pic>
            <p:nvPicPr>
              <p:cNvPr id="689" name="Hex.png" descr="Hex.png"/>
              <p:cNvPicPr>
                <a:picLocks noChangeAspect="1"/>
              </p:cNvPicPr>
              <p:nvPr/>
            </p:nvPicPr>
            <p:blipFill>
              <a:blip r:embed="rId2"/>
              <a:stretch>
                <a:fillRect/>
              </a:stretch>
            </p:blipFill>
            <p:spPr>
              <a:xfrm>
                <a:off x="591818" y="421250"/>
                <a:ext cx="409356" cy="409356"/>
              </a:xfrm>
              <a:prstGeom prst="rect">
                <a:avLst/>
              </a:prstGeom>
              <a:ln w="12700" cap="flat">
                <a:noFill/>
                <a:miter lim="400000"/>
              </a:ln>
              <a:effectLst/>
            </p:spPr>
          </p:pic>
          <p:pic>
            <p:nvPicPr>
              <p:cNvPr id="690" name="Hex.png" descr="Hex.png"/>
              <p:cNvPicPr>
                <a:picLocks noChangeAspect="1"/>
              </p:cNvPicPr>
              <p:nvPr/>
            </p:nvPicPr>
            <p:blipFill>
              <a:blip r:embed="rId2"/>
              <a:stretch>
                <a:fillRect/>
              </a:stretch>
            </p:blipFill>
            <p:spPr>
              <a:xfrm>
                <a:off x="1112422" y="725693"/>
                <a:ext cx="282054" cy="282055"/>
              </a:xfrm>
              <a:prstGeom prst="rect">
                <a:avLst/>
              </a:prstGeom>
              <a:ln w="12700" cap="flat">
                <a:noFill/>
                <a:miter lim="400000"/>
              </a:ln>
              <a:effectLst/>
            </p:spPr>
          </p:pic>
        </p:grpSp>
        <p:grpSp>
          <p:nvGrpSpPr>
            <p:cNvPr id="695" name="Group"/>
            <p:cNvGrpSpPr/>
            <p:nvPr/>
          </p:nvGrpSpPr>
          <p:grpSpPr>
            <a:xfrm rot="1740000">
              <a:off x="5382369" y="1992850"/>
              <a:ext cx="409357" cy="1018415"/>
              <a:chOff x="0" y="0"/>
              <a:chExt cx="409355" cy="1018414"/>
            </a:xfrm>
          </p:grpSpPr>
          <p:pic>
            <p:nvPicPr>
              <p:cNvPr id="692" name="Hex.png" descr="Hex.png"/>
              <p:cNvPicPr>
                <a:picLocks noChangeAspect="1"/>
              </p:cNvPicPr>
              <p:nvPr/>
            </p:nvPicPr>
            <p:blipFill>
              <a:blip r:embed="rId2"/>
              <a:stretch>
                <a:fillRect/>
              </a:stretch>
            </p:blipFill>
            <p:spPr>
              <a:xfrm>
                <a:off x="0" y="0"/>
                <a:ext cx="335204" cy="335204"/>
              </a:xfrm>
              <a:prstGeom prst="rect">
                <a:avLst/>
              </a:prstGeom>
              <a:ln w="12700" cap="flat">
                <a:noFill/>
                <a:miter lim="400000"/>
              </a:ln>
              <a:effectLst/>
            </p:spPr>
          </p:pic>
          <p:pic>
            <p:nvPicPr>
              <p:cNvPr id="693" name="Hex.png" descr="Hex.png"/>
              <p:cNvPicPr>
                <a:picLocks noChangeAspect="1"/>
              </p:cNvPicPr>
              <p:nvPr/>
            </p:nvPicPr>
            <p:blipFill>
              <a:blip r:embed="rId2"/>
              <a:stretch>
                <a:fillRect/>
              </a:stretch>
            </p:blipFill>
            <p:spPr>
              <a:xfrm>
                <a:off x="178393" y="443632"/>
                <a:ext cx="230963" cy="230962"/>
              </a:xfrm>
              <a:prstGeom prst="rect">
                <a:avLst/>
              </a:prstGeom>
              <a:ln w="12700" cap="flat">
                <a:noFill/>
                <a:miter lim="400000"/>
              </a:ln>
              <a:effectLst/>
            </p:spPr>
          </p:pic>
          <p:pic>
            <p:nvPicPr>
              <p:cNvPr id="694" name="Hex.png" descr="Hex.png"/>
              <p:cNvPicPr>
                <a:picLocks noChangeAspect="1"/>
              </p:cNvPicPr>
              <p:nvPr/>
            </p:nvPicPr>
            <p:blipFill>
              <a:blip r:embed="rId2"/>
              <a:stretch>
                <a:fillRect/>
              </a:stretch>
            </p:blipFill>
            <p:spPr>
              <a:xfrm>
                <a:off x="52121" y="787452"/>
                <a:ext cx="230962" cy="230963"/>
              </a:xfrm>
              <a:prstGeom prst="rect">
                <a:avLst/>
              </a:prstGeom>
              <a:ln w="12700" cap="flat">
                <a:noFill/>
                <a:miter lim="400000"/>
              </a:ln>
              <a:effectLst/>
            </p:spPr>
          </p:pic>
        </p:grpSp>
        <p:pic>
          <p:nvPicPr>
            <p:cNvPr id="696" name="IMG_1026 (1).PNG" descr="IMG_1026 (1).PNG">
              <a:hlinkClick r:id="rId3" action="ppaction://hlinksldjump"/>
            </p:cNvPr>
            <p:cNvPicPr>
              <a:picLocks noChangeAspect="1"/>
            </p:cNvPicPr>
            <p:nvPr/>
          </p:nvPicPr>
          <p:blipFill>
            <a:blip r:embed="rId4"/>
            <a:stretch>
              <a:fillRect/>
            </a:stretch>
          </p:blipFill>
          <p:spPr>
            <a:xfrm>
              <a:off x="2944811" y="2065262"/>
              <a:ext cx="2566578" cy="1924934"/>
            </a:xfrm>
            <a:prstGeom prst="rect">
              <a:avLst/>
            </a:prstGeom>
            <a:ln w="12700" cap="flat">
              <a:noFill/>
              <a:miter lim="400000"/>
            </a:ln>
            <a:effectLst/>
          </p:spPr>
        </p:pic>
        <p:grpSp>
          <p:nvGrpSpPr>
            <p:cNvPr id="699" name="Group"/>
            <p:cNvGrpSpPr/>
            <p:nvPr/>
          </p:nvGrpSpPr>
          <p:grpSpPr>
            <a:xfrm>
              <a:off x="0" y="0"/>
              <a:ext cx="3766481" cy="2064086"/>
              <a:chOff x="0" y="0"/>
              <a:chExt cx="3766480" cy="2064085"/>
            </a:xfrm>
          </p:grpSpPr>
          <p:sp>
            <p:nvSpPr>
              <p:cNvPr id="697" name="Rounded Rectangle"/>
              <p:cNvSpPr/>
              <p:nvPr/>
            </p:nvSpPr>
            <p:spPr>
              <a:xfrm>
                <a:off x="0" y="0"/>
                <a:ext cx="3766481" cy="2064086"/>
              </a:xfrm>
              <a:prstGeom prst="roundRect">
                <a:avLst>
                  <a:gd name="adj" fmla="val 9229"/>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698" name="How can I…"/>
              <p:cNvSpPr txBox="1"/>
              <p:nvPr/>
            </p:nvSpPr>
            <p:spPr>
              <a:xfrm>
                <a:off x="136056" y="56682"/>
                <a:ext cx="3401825" cy="1950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manipulate the traditional </a:t>
                </a:r>
              </a:p>
              <a:p>
                <a:pPr>
                  <a:defRPr sz="3200" b="0">
                    <a:solidFill>
                      <a:srgbClr val="000000"/>
                    </a:solidFill>
                    <a:latin typeface="DIN Condensed"/>
                    <a:ea typeface="DIN Condensed"/>
                    <a:cs typeface="DIN Condensed"/>
                    <a:sym typeface="DIN Condensed"/>
                  </a:defRPr>
                </a:pPr>
                <a:r>
                  <a:t>classroom to encourage</a:t>
                </a:r>
              </a:p>
              <a:p>
                <a:pPr>
                  <a:defRPr sz="3200" b="0">
                    <a:solidFill>
                      <a:srgbClr val="000000"/>
                    </a:solidFill>
                    <a:latin typeface="DIN Condensed"/>
                    <a:ea typeface="DIN Condensed"/>
                    <a:cs typeface="DIN Condensed"/>
                    <a:sym typeface="DIN Condensed"/>
                  </a:defRPr>
                </a:pPr>
                <a:r>
                  <a:t>engagement in math?</a:t>
                </a:r>
              </a:p>
            </p:txBody>
          </p:sp>
        </p:grpSp>
        <p:grpSp>
          <p:nvGrpSpPr>
            <p:cNvPr id="702" name="Group"/>
            <p:cNvGrpSpPr/>
            <p:nvPr/>
          </p:nvGrpSpPr>
          <p:grpSpPr>
            <a:xfrm>
              <a:off x="3524927" y="327466"/>
              <a:ext cx="3401825" cy="1507205"/>
              <a:chOff x="0" y="0"/>
              <a:chExt cx="3401824" cy="1507204"/>
            </a:xfrm>
          </p:grpSpPr>
          <p:sp>
            <p:nvSpPr>
              <p:cNvPr id="700" name="Rounded Rectangle"/>
              <p:cNvSpPr/>
              <p:nvPr/>
            </p:nvSpPr>
            <p:spPr>
              <a:xfrm>
                <a:off x="465332" y="0"/>
                <a:ext cx="2469073" cy="1468122"/>
              </a:xfrm>
              <a:prstGeom prst="roundRect">
                <a:avLst>
                  <a:gd name="adj" fmla="val 13287"/>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01" name="How can I…"/>
              <p:cNvSpPr txBox="1"/>
              <p:nvPr/>
            </p:nvSpPr>
            <p:spPr>
              <a:xfrm>
                <a:off x="0" y="39083"/>
                <a:ext cx="3401825" cy="14681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p>
                <a:pPr>
                  <a:defRPr sz="3200" b="0">
                    <a:solidFill>
                      <a:srgbClr val="000000"/>
                    </a:solidFill>
                    <a:latin typeface="DIN Condensed"/>
                    <a:ea typeface="DIN Condensed"/>
                    <a:cs typeface="DIN Condensed"/>
                    <a:sym typeface="DIN Condensed"/>
                  </a:defRPr>
                </a:pPr>
                <a:r>
                  <a:t>How can I</a:t>
                </a:r>
              </a:p>
              <a:p>
                <a:pPr>
                  <a:defRPr sz="3200" b="0">
                    <a:solidFill>
                      <a:srgbClr val="000000"/>
                    </a:solidFill>
                    <a:latin typeface="DIN Condensed"/>
                    <a:ea typeface="DIN Condensed"/>
                    <a:cs typeface="DIN Condensed"/>
                    <a:sym typeface="DIN Condensed"/>
                  </a:defRPr>
                </a:pPr>
                <a:r>
                  <a:t>Stimulate deep</a:t>
                </a:r>
              </a:p>
              <a:p>
                <a:pPr>
                  <a:defRPr sz="3200" b="0">
                    <a:solidFill>
                      <a:srgbClr val="000000"/>
                    </a:solidFill>
                    <a:latin typeface="DIN Condensed"/>
                    <a:ea typeface="DIN Condensed"/>
                    <a:cs typeface="DIN Condensed"/>
                    <a:sym typeface="DIN Condensed"/>
                  </a:defRPr>
                </a:pPr>
                <a:r>
                  <a:t>thinking?</a:t>
                </a:r>
              </a:p>
            </p:txBody>
          </p:sp>
        </p:grpSp>
      </p:grpSp>
      <p:grpSp>
        <p:nvGrpSpPr>
          <p:cNvPr id="707" name="Group">
            <a:hlinkClick r:id="rId5" action="ppaction://hlinksldjump"/>
          </p:cNvPr>
          <p:cNvGrpSpPr/>
          <p:nvPr/>
        </p:nvGrpSpPr>
        <p:grpSpPr>
          <a:xfrm>
            <a:off x="248972" y="1253663"/>
            <a:ext cx="2361958" cy="1246350"/>
            <a:chOff x="0" y="0"/>
            <a:chExt cx="2361957" cy="1246348"/>
          </a:xfrm>
        </p:grpSpPr>
        <p:sp>
          <p:nvSpPr>
            <p:cNvPr id="704" name="Rectangle"/>
            <p:cNvSpPr/>
            <p:nvPr/>
          </p:nvSpPr>
          <p:spPr>
            <a:xfrm>
              <a:off x="0" y="0"/>
              <a:ext cx="2343987" cy="916495"/>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705" name="Google math engagement .png" descr="Google math engagement .png"/>
            <p:cNvPicPr>
              <a:picLocks noChangeAspect="1"/>
            </p:cNvPicPr>
            <p:nvPr/>
          </p:nvPicPr>
          <p:blipFill>
            <a:blip r:embed="rId6"/>
            <a:stretch>
              <a:fillRect/>
            </a:stretch>
          </p:blipFill>
          <p:spPr>
            <a:xfrm>
              <a:off x="71497" y="53837"/>
              <a:ext cx="2200993" cy="808821"/>
            </a:xfrm>
            <a:prstGeom prst="rect">
              <a:avLst/>
            </a:prstGeom>
            <a:ln w="12700" cap="flat">
              <a:noFill/>
              <a:miter lim="400000"/>
            </a:ln>
            <a:effectLst/>
          </p:spPr>
        </p:pic>
        <p:sp>
          <p:nvSpPr>
            <p:cNvPr id="706" name="Arrow"/>
            <p:cNvSpPr/>
            <p:nvPr/>
          </p:nvSpPr>
          <p:spPr>
            <a:xfrm rot="5400000">
              <a:off x="2019051" y="903442"/>
              <a:ext cx="342907" cy="342907"/>
            </a:xfrm>
            <a:prstGeom prst="rightArrow">
              <a:avLst>
                <a:gd name="adj1" fmla="val 32000"/>
                <a:gd name="adj2" fmla="val 44481"/>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714" name="Group">
            <a:hlinkClick r:id="rId7" action="ppaction://hlinksldjump"/>
          </p:cNvPr>
          <p:cNvGrpSpPr/>
          <p:nvPr/>
        </p:nvGrpSpPr>
        <p:grpSpPr>
          <a:xfrm>
            <a:off x="189513" y="2599489"/>
            <a:ext cx="3401825" cy="2811109"/>
            <a:chOff x="0" y="0"/>
            <a:chExt cx="3401824" cy="2811108"/>
          </a:xfrm>
        </p:grpSpPr>
        <p:grpSp>
          <p:nvGrpSpPr>
            <p:cNvPr id="712" name="Group"/>
            <p:cNvGrpSpPr/>
            <p:nvPr/>
          </p:nvGrpSpPr>
          <p:grpSpPr>
            <a:xfrm>
              <a:off x="1324443" y="0"/>
              <a:ext cx="1997007" cy="1507205"/>
              <a:chOff x="0" y="0"/>
              <a:chExt cx="1997006" cy="1507204"/>
            </a:xfrm>
          </p:grpSpPr>
          <p:sp>
            <p:nvSpPr>
              <p:cNvPr id="708" name="Rectangle"/>
              <p:cNvSpPr/>
              <p:nvPr/>
            </p:nvSpPr>
            <p:spPr>
              <a:xfrm>
                <a:off x="0" y="0"/>
                <a:ext cx="1997007" cy="1507205"/>
              </a:xfrm>
              <a:prstGeom prst="rect">
                <a:avLst/>
              </a:prstGeom>
              <a:solidFill>
                <a:srgbClr val="50545E"/>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nvGrpSpPr>
              <p:cNvPr id="711" name="Group"/>
              <p:cNvGrpSpPr/>
              <p:nvPr/>
            </p:nvGrpSpPr>
            <p:grpSpPr>
              <a:xfrm>
                <a:off x="66857" y="52855"/>
                <a:ext cx="1863292" cy="1401495"/>
                <a:chOff x="0" y="0"/>
                <a:chExt cx="1863291" cy="1401493"/>
              </a:xfrm>
            </p:grpSpPr>
            <p:sp>
              <p:nvSpPr>
                <p:cNvPr id="709" name="Rectangle"/>
                <p:cNvSpPr/>
                <p:nvPr/>
              </p:nvSpPr>
              <p:spPr>
                <a:xfrm>
                  <a:off x="0" y="0"/>
                  <a:ext cx="1863292" cy="140149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10" name="Flowwwwwwwww.png" descr="Flowwwwwwwww.png"/>
                <p:cNvPicPr>
                  <a:picLocks noChangeAspect="1"/>
                </p:cNvPicPr>
                <p:nvPr/>
              </p:nvPicPr>
              <p:blipFill>
                <a:blip r:embed="rId8"/>
                <a:stretch>
                  <a:fillRect/>
                </a:stretch>
              </p:blipFill>
              <p:spPr>
                <a:xfrm>
                  <a:off x="33110" y="43774"/>
                  <a:ext cx="1824591" cy="1313945"/>
                </a:xfrm>
                <a:prstGeom prst="rect">
                  <a:avLst/>
                </a:prstGeom>
                <a:ln w="12700" cap="flat">
                  <a:noFill/>
                  <a:miter lim="400000"/>
                </a:ln>
                <a:effectLst/>
              </p:spPr>
            </p:pic>
          </p:grpSp>
        </p:grpSp>
        <p:pic>
          <p:nvPicPr>
            <p:cNvPr id="713" name="Screen Shot 2019-12-02 at 8.28.42 AM.png" descr="Screen Shot 2019-12-02 at 8.28.42 AM.png"/>
            <p:cNvPicPr>
              <a:picLocks noChangeAspect="1"/>
            </p:cNvPicPr>
            <p:nvPr/>
          </p:nvPicPr>
          <p:blipFill>
            <a:blip r:embed="rId9"/>
            <a:stretch>
              <a:fillRect/>
            </a:stretch>
          </p:blipFill>
          <p:spPr>
            <a:xfrm>
              <a:off x="0" y="1650708"/>
              <a:ext cx="3401825" cy="1160401"/>
            </a:xfrm>
            <a:prstGeom prst="rect">
              <a:avLst/>
            </a:prstGeom>
            <a:ln w="12700" cap="flat">
              <a:noFill/>
              <a:miter lim="400000"/>
            </a:ln>
            <a:effectLst/>
          </p:spPr>
        </p:pic>
      </p:grpSp>
      <p:pic>
        <p:nvPicPr>
          <p:cNvPr id="715" name="Screen Shot 2019-12-02 at 8.32.34 AM.png" descr="Screen Shot 2019-12-02 at 8.32.34 AM.png">
            <a:hlinkClick r:id="rId10" action="ppaction://hlinksldjump"/>
          </p:cNvPr>
          <p:cNvPicPr>
            <a:picLocks noChangeAspect="1"/>
          </p:cNvPicPr>
          <p:nvPr/>
        </p:nvPicPr>
        <p:blipFill>
          <a:blip r:embed="rId11"/>
          <a:stretch>
            <a:fillRect/>
          </a:stretch>
        </p:blipFill>
        <p:spPr>
          <a:xfrm>
            <a:off x="189513" y="84442"/>
            <a:ext cx="3401825" cy="1046428"/>
          </a:xfrm>
          <a:prstGeom prst="rect">
            <a:avLst/>
          </a:prstGeom>
          <a:ln w="12700">
            <a:miter lim="400000"/>
          </a:ln>
        </p:spPr>
      </p:pic>
      <p:grpSp>
        <p:nvGrpSpPr>
          <p:cNvPr id="718" name="Group">
            <a:hlinkClick r:id="rId12" action="ppaction://hlinksldjump"/>
          </p:cNvPr>
          <p:cNvGrpSpPr/>
          <p:nvPr/>
        </p:nvGrpSpPr>
        <p:grpSpPr>
          <a:xfrm>
            <a:off x="189513" y="5717856"/>
            <a:ext cx="3401825" cy="2534656"/>
            <a:chOff x="0" y="0"/>
            <a:chExt cx="3401824" cy="2534654"/>
          </a:xfrm>
        </p:grpSpPr>
        <p:pic>
          <p:nvPicPr>
            <p:cNvPr id="716" name="Screen Shot 2019-12-02 at 8.30.27 AM.png" descr="Screen Shot 2019-12-02 at 8.30.27 AM.png"/>
            <p:cNvPicPr>
              <a:picLocks noChangeAspect="1"/>
            </p:cNvPicPr>
            <p:nvPr/>
          </p:nvPicPr>
          <p:blipFill>
            <a:blip r:embed="rId13"/>
            <a:stretch>
              <a:fillRect/>
            </a:stretch>
          </p:blipFill>
          <p:spPr>
            <a:xfrm>
              <a:off x="0" y="0"/>
              <a:ext cx="3401825" cy="1792400"/>
            </a:xfrm>
            <a:prstGeom prst="rect">
              <a:avLst/>
            </a:prstGeom>
            <a:ln w="12700" cap="flat">
              <a:noFill/>
              <a:miter lim="400000"/>
            </a:ln>
            <a:effectLst/>
          </p:spPr>
        </p:pic>
        <p:pic>
          <p:nvPicPr>
            <p:cNvPr id="717" name="Screen Shot 2019-12-02 at 8.32.25 AM.png" descr="Screen Shot 2019-12-02 at 8.32.25 AM.png"/>
            <p:cNvPicPr>
              <a:picLocks noChangeAspect="1"/>
            </p:cNvPicPr>
            <p:nvPr/>
          </p:nvPicPr>
          <p:blipFill>
            <a:blip r:embed="rId14"/>
            <a:stretch>
              <a:fillRect/>
            </a:stretch>
          </p:blipFill>
          <p:spPr>
            <a:xfrm>
              <a:off x="0" y="1941573"/>
              <a:ext cx="3401825" cy="593082"/>
            </a:xfrm>
            <a:prstGeom prst="rect">
              <a:avLst/>
            </a:prstGeom>
            <a:ln w="12700" cap="flat">
              <a:noFill/>
              <a:miter lim="400000"/>
            </a:ln>
            <a:effectLst/>
          </p:spPr>
        </p:pic>
      </p:grpSp>
      <p:grpSp>
        <p:nvGrpSpPr>
          <p:cNvPr id="721" name="Group">
            <a:hlinkClick r:id="rId15" action="ppaction://hlinksldjump"/>
          </p:cNvPr>
          <p:cNvGrpSpPr/>
          <p:nvPr/>
        </p:nvGrpSpPr>
        <p:grpSpPr>
          <a:xfrm>
            <a:off x="463307" y="8448038"/>
            <a:ext cx="2848362" cy="1160401"/>
            <a:chOff x="0" y="0"/>
            <a:chExt cx="2848360" cy="1160400"/>
          </a:xfrm>
        </p:grpSpPr>
        <p:sp>
          <p:nvSpPr>
            <p:cNvPr id="719" name="Rectangle"/>
            <p:cNvSpPr/>
            <p:nvPr/>
          </p:nvSpPr>
          <p:spPr>
            <a:xfrm>
              <a:off x="0" y="0"/>
              <a:ext cx="2848361" cy="1160401"/>
            </a:xfrm>
            <a:prstGeom prst="rect">
              <a:avLst/>
            </a:pr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pic>
          <p:nvPicPr>
            <p:cNvPr id="720" name="Screen Shot 2019-12-02 at 8.36.22 AM.png" descr="Screen Shot 2019-12-02 at 8.36.22 AM.png"/>
            <p:cNvPicPr>
              <a:picLocks noChangeAspect="1"/>
            </p:cNvPicPr>
            <p:nvPr/>
          </p:nvPicPr>
          <p:blipFill>
            <a:blip r:embed="rId16"/>
            <a:stretch>
              <a:fillRect/>
            </a:stretch>
          </p:blipFill>
          <p:spPr>
            <a:xfrm>
              <a:off x="264756" y="114300"/>
              <a:ext cx="2361959" cy="923338"/>
            </a:xfrm>
            <a:prstGeom prst="rect">
              <a:avLst/>
            </a:prstGeom>
            <a:ln w="12700" cap="flat">
              <a:noFill/>
              <a:miter lim="400000"/>
            </a:ln>
            <a:effectLst/>
          </p:spPr>
        </p:pic>
      </p:grpSp>
      <p:grpSp>
        <p:nvGrpSpPr>
          <p:cNvPr id="726" name="Group">
            <a:hlinkClick r:id="rId17" action="ppaction://hlinksldjump"/>
          </p:cNvPr>
          <p:cNvGrpSpPr/>
          <p:nvPr/>
        </p:nvGrpSpPr>
        <p:grpSpPr>
          <a:xfrm>
            <a:off x="11863020" y="264307"/>
            <a:ext cx="3452469" cy="1525954"/>
            <a:chOff x="0" y="0"/>
            <a:chExt cx="3452467" cy="1525953"/>
          </a:xfrm>
        </p:grpSpPr>
        <p:sp>
          <p:nvSpPr>
            <p:cNvPr id="722" name="Rectangle"/>
            <p:cNvSpPr/>
            <p:nvPr/>
          </p:nvSpPr>
          <p:spPr>
            <a:xfrm>
              <a:off x="905748" y="0"/>
              <a:ext cx="2546720" cy="1525954"/>
            </a:xfrm>
            <a:prstGeom prst="rect">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723" name="Rectangle"/>
            <p:cNvSpPr/>
            <p:nvPr/>
          </p:nvSpPr>
          <p:spPr>
            <a:xfrm>
              <a:off x="566735" y="127976"/>
              <a:ext cx="2698604" cy="120203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24" name="WHY VERTICAL…"/>
            <p:cNvSpPr txBox="1"/>
            <p:nvPr/>
          </p:nvSpPr>
          <p:spPr>
            <a:xfrm>
              <a:off x="682536" y="201510"/>
              <a:ext cx="2495043" cy="1046733"/>
            </a:xfrm>
            <a:prstGeom prst="rect">
              <a:avLst/>
            </a:prstGeom>
            <a:solidFill>
              <a:srgbClr val="FFFFFF"/>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2000" b="0">
                  <a:solidFill>
                    <a:srgbClr val="000000"/>
                  </a:solidFill>
                  <a:latin typeface="+mn-lt"/>
                  <a:ea typeface="+mn-ea"/>
                  <a:cs typeface="+mn-cs"/>
                  <a:sym typeface="Helvetica Neue Medium"/>
                </a:defRPr>
              </a:pPr>
              <a:r>
                <a:t>WHY VERTICAL </a:t>
              </a:r>
            </a:p>
            <a:p>
              <a:pPr>
                <a:defRPr sz="2000" b="0">
                  <a:solidFill>
                    <a:srgbClr val="000000"/>
                  </a:solidFill>
                  <a:latin typeface="+mn-lt"/>
                  <a:ea typeface="+mn-ea"/>
                  <a:cs typeface="+mn-cs"/>
                  <a:sym typeface="Helvetica Neue Medium"/>
                </a:defRPr>
              </a:pPr>
              <a:r>
                <a:t>NON-PERMANENT </a:t>
              </a:r>
            </a:p>
            <a:p>
              <a:pPr>
                <a:defRPr sz="2000" b="0">
                  <a:solidFill>
                    <a:srgbClr val="000000"/>
                  </a:solidFill>
                  <a:latin typeface="+mn-lt"/>
                  <a:ea typeface="+mn-ea"/>
                  <a:cs typeface="+mn-cs"/>
                  <a:sym typeface="Helvetica Neue Medium"/>
                </a:defRPr>
              </a:pPr>
              <a:r>
                <a:t>SURFACES?</a:t>
              </a:r>
            </a:p>
          </p:txBody>
        </p:sp>
        <p:sp>
          <p:nvSpPr>
            <p:cNvPr id="725" name="Arrow"/>
            <p:cNvSpPr/>
            <p:nvPr/>
          </p:nvSpPr>
          <p:spPr>
            <a:xfrm rot="5400000">
              <a:off x="-210037" y="590358"/>
              <a:ext cx="765311" cy="345238"/>
            </a:xfrm>
            <a:prstGeom prst="rightArrow">
              <a:avLst>
                <a:gd name="adj1" fmla="val 32000"/>
                <a:gd name="adj2" fmla="val 102417"/>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grpSp>
        <p:nvGrpSpPr>
          <p:cNvPr id="729" name="Group">
            <a:hlinkClick r:id="rId18" action="ppaction://hlinksldjump"/>
          </p:cNvPr>
          <p:cNvGrpSpPr/>
          <p:nvPr/>
        </p:nvGrpSpPr>
        <p:grpSpPr>
          <a:xfrm>
            <a:off x="13461063" y="7527382"/>
            <a:ext cx="1966146" cy="932632"/>
            <a:chOff x="0" y="0"/>
            <a:chExt cx="1966145" cy="932630"/>
          </a:xfrm>
        </p:grpSpPr>
        <p:sp>
          <p:nvSpPr>
            <p:cNvPr id="727" name="Rectangle"/>
            <p:cNvSpPr/>
            <p:nvPr/>
          </p:nvSpPr>
          <p:spPr>
            <a:xfrm>
              <a:off x="0" y="0"/>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28" name="Non-linearity.png" descr="Non-linearity.png"/>
            <p:cNvPicPr>
              <a:picLocks noChangeAspect="1"/>
            </p:cNvPicPr>
            <p:nvPr/>
          </p:nvPicPr>
          <p:blipFill>
            <a:blip r:embed="rId19"/>
            <a:srcRect b="14119"/>
            <a:stretch>
              <a:fillRect/>
            </a:stretch>
          </p:blipFill>
          <p:spPr>
            <a:xfrm>
              <a:off x="137204" y="0"/>
              <a:ext cx="1628948" cy="932631"/>
            </a:xfrm>
            <a:prstGeom prst="rect">
              <a:avLst/>
            </a:prstGeom>
            <a:ln w="12700" cap="flat">
              <a:noFill/>
              <a:miter lim="400000"/>
            </a:ln>
            <a:effectLst/>
          </p:spPr>
        </p:pic>
      </p:grpSp>
      <p:grpSp>
        <p:nvGrpSpPr>
          <p:cNvPr id="732" name="Group">
            <a:hlinkClick r:id="rId20" action="ppaction://hlinksldjump"/>
          </p:cNvPr>
          <p:cNvGrpSpPr/>
          <p:nvPr/>
        </p:nvGrpSpPr>
        <p:grpSpPr>
          <a:xfrm>
            <a:off x="11870117" y="8615740"/>
            <a:ext cx="1966146" cy="961761"/>
            <a:chOff x="0" y="0"/>
            <a:chExt cx="1966145" cy="961760"/>
          </a:xfrm>
        </p:grpSpPr>
        <p:sp>
          <p:nvSpPr>
            <p:cNvPr id="730" name="Rectangle"/>
            <p:cNvSpPr/>
            <p:nvPr/>
          </p:nvSpPr>
          <p:spPr>
            <a:xfrm>
              <a:off x="0" y="7428"/>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31" name="Knowledge Mobility.png" descr="Knowledge Mobility.png"/>
            <p:cNvPicPr>
              <a:picLocks noChangeAspect="1"/>
            </p:cNvPicPr>
            <p:nvPr/>
          </p:nvPicPr>
          <p:blipFill>
            <a:blip r:embed="rId21"/>
            <a:srcRect b="11427"/>
            <a:stretch>
              <a:fillRect/>
            </a:stretch>
          </p:blipFill>
          <p:spPr>
            <a:xfrm>
              <a:off x="122515" y="0"/>
              <a:ext cx="1628765" cy="961761"/>
            </a:xfrm>
            <a:prstGeom prst="rect">
              <a:avLst/>
            </a:prstGeom>
            <a:ln w="12700" cap="flat">
              <a:noFill/>
              <a:miter lim="400000"/>
            </a:ln>
            <a:effectLst/>
          </p:spPr>
        </p:pic>
      </p:grpSp>
      <p:grpSp>
        <p:nvGrpSpPr>
          <p:cNvPr id="735" name="Group">
            <a:hlinkClick r:id="rId22" action="ppaction://hlinksldjump"/>
          </p:cNvPr>
          <p:cNvGrpSpPr/>
          <p:nvPr/>
        </p:nvGrpSpPr>
        <p:grpSpPr>
          <a:xfrm>
            <a:off x="13461063" y="5325855"/>
            <a:ext cx="1966146" cy="901537"/>
            <a:chOff x="0" y="0"/>
            <a:chExt cx="1966145" cy="901535"/>
          </a:xfrm>
        </p:grpSpPr>
        <p:sp>
          <p:nvSpPr>
            <p:cNvPr id="733" name="Rectangle"/>
            <p:cNvSpPr/>
            <p:nvPr/>
          </p:nvSpPr>
          <p:spPr>
            <a:xfrm>
              <a:off x="0" y="16414"/>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34" name="Persistence.png" descr="Persistence.png"/>
            <p:cNvPicPr>
              <a:picLocks noChangeAspect="1"/>
            </p:cNvPicPr>
            <p:nvPr/>
          </p:nvPicPr>
          <p:blipFill>
            <a:blip r:embed="rId23"/>
            <a:srcRect b="17006"/>
            <a:stretch>
              <a:fillRect/>
            </a:stretch>
          </p:blipFill>
          <p:spPr>
            <a:xfrm>
              <a:off x="159892" y="0"/>
              <a:ext cx="1612933" cy="892423"/>
            </a:xfrm>
            <a:prstGeom prst="rect">
              <a:avLst/>
            </a:prstGeom>
            <a:ln w="12700" cap="flat">
              <a:noFill/>
              <a:miter lim="400000"/>
            </a:ln>
            <a:effectLst/>
          </p:spPr>
        </p:pic>
      </p:grpSp>
      <p:grpSp>
        <p:nvGrpSpPr>
          <p:cNvPr id="738" name="Group">
            <a:hlinkClick r:id="rId24" action="ppaction://hlinksldjump"/>
          </p:cNvPr>
          <p:cNvGrpSpPr/>
          <p:nvPr/>
        </p:nvGrpSpPr>
        <p:grpSpPr>
          <a:xfrm>
            <a:off x="11863020" y="6434341"/>
            <a:ext cx="1966146" cy="889806"/>
            <a:chOff x="0" y="0"/>
            <a:chExt cx="1966145" cy="889804"/>
          </a:xfrm>
        </p:grpSpPr>
        <p:sp>
          <p:nvSpPr>
            <p:cNvPr id="736" name="Rectangle"/>
            <p:cNvSpPr/>
            <p:nvPr/>
          </p:nvSpPr>
          <p:spPr>
            <a:xfrm>
              <a:off x="0" y="4683"/>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37" name="Participation.png" descr="Participation.png"/>
            <p:cNvPicPr>
              <a:picLocks noChangeAspect="1"/>
            </p:cNvPicPr>
            <p:nvPr/>
          </p:nvPicPr>
          <p:blipFill>
            <a:blip r:embed="rId25"/>
            <a:srcRect b="11449"/>
            <a:stretch>
              <a:fillRect/>
            </a:stretch>
          </p:blipFill>
          <p:spPr>
            <a:xfrm>
              <a:off x="204026" y="0"/>
              <a:ext cx="1480034" cy="873722"/>
            </a:xfrm>
            <a:prstGeom prst="rect">
              <a:avLst/>
            </a:prstGeom>
            <a:ln w="12700" cap="flat">
              <a:noFill/>
              <a:miter lim="400000"/>
            </a:ln>
            <a:effectLst/>
          </p:spPr>
        </p:pic>
      </p:grpSp>
      <p:grpSp>
        <p:nvGrpSpPr>
          <p:cNvPr id="741" name="Group">
            <a:hlinkClick r:id="rId26" action="ppaction://hlinksldjump"/>
          </p:cNvPr>
          <p:cNvGrpSpPr/>
          <p:nvPr/>
        </p:nvGrpSpPr>
        <p:grpSpPr>
          <a:xfrm>
            <a:off x="11847770" y="4241302"/>
            <a:ext cx="1966146" cy="894018"/>
            <a:chOff x="0" y="0"/>
            <a:chExt cx="1966145" cy="894016"/>
          </a:xfrm>
        </p:grpSpPr>
        <p:sp>
          <p:nvSpPr>
            <p:cNvPr id="739" name="Rectangle"/>
            <p:cNvSpPr/>
            <p:nvPr/>
          </p:nvSpPr>
          <p:spPr>
            <a:xfrm>
              <a:off x="0" y="8895"/>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40" name="Discussion.png" descr="Discussion.png"/>
            <p:cNvPicPr>
              <a:picLocks noChangeAspect="1"/>
            </p:cNvPicPr>
            <p:nvPr/>
          </p:nvPicPr>
          <p:blipFill>
            <a:blip r:embed="rId27"/>
            <a:srcRect b="11954"/>
            <a:stretch>
              <a:fillRect/>
            </a:stretch>
          </p:blipFill>
          <p:spPr>
            <a:xfrm>
              <a:off x="205385" y="0"/>
              <a:ext cx="1507685" cy="884970"/>
            </a:xfrm>
            <a:prstGeom prst="rect">
              <a:avLst/>
            </a:prstGeom>
            <a:ln w="12700" cap="flat">
              <a:noFill/>
              <a:miter lim="400000"/>
            </a:ln>
            <a:effectLst/>
          </p:spPr>
        </p:pic>
      </p:grpSp>
      <p:grpSp>
        <p:nvGrpSpPr>
          <p:cNvPr id="744" name="Group">
            <a:hlinkClick r:id="rId28" action="ppaction://hlinksldjump"/>
          </p:cNvPr>
          <p:cNvGrpSpPr/>
          <p:nvPr/>
        </p:nvGrpSpPr>
        <p:grpSpPr>
          <a:xfrm>
            <a:off x="11847770" y="2041331"/>
            <a:ext cx="1966146" cy="924482"/>
            <a:chOff x="0" y="0"/>
            <a:chExt cx="1966145" cy="924480"/>
          </a:xfrm>
        </p:grpSpPr>
        <p:sp>
          <p:nvSpPr>
            <p:cNvPr id="742" name="Rectangle"/>
            <p:cNvSpPr/>
            <p:nvPr/>
          </p:nvSpPr>
          <p:spPr>
            <a:xfrm>
              <a:off x="0" y="20039"/>
              <a:ext cx="1966146" cy="88512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43" name="Eagerness to Start.png" descr="Eagerness to Start.png"/>
            <p:cNvPicPr>
              <a:picLocks noChangeAspect="1"/>
            </p:cNvPicPr>
            <p:nvPr/>
          </p:nvPicPr>
          <p:blipFill>
            <a:blip r:embed="rId29"/>
            <a:srcRect b="10880"/>
            <a:stretch>
              <a:fillRect/>
            </a:stretch>
          </p:blipFill>
          <p:spPr>
            <a:xfrm>
              <a:off x="148007" y="0"/>
              <a:ext cx="1556018" cy="924481"/>
            </a:xfrm>
            <a:prstGeom prst="rect">
              <a:avLst/>
            </a:prstGeom>
            <a:ln w="12700" cap="flat">
              <a:noFill/>
              <a:miter lim="400000"/>
            </a:ln>
            <a:effectLst/>
          </p:spPr>
        </p:pic>
      </p:grpSp>
      <p:grpSp>
        <p:nvGrpSpPr>
          <p:cNvPr id="747" name="Group">
            <a:hlinkClick r:id="rId30" action="ppaction://hlinksldjump"/>
          </p:cNvPr>
          <p:cNvGrpSpPr/>
          <p:nvPr/>
        </p:nvGrpSpPr>
        <p:grpSpPr>
          <a:xfrm>
            <a:off x="13379656" y="3149230"/>
            <a:ext cx="1966146" cy="894018"/>
            <a:chOff x="0" y="0"/>
            <a:chExt cx="1966145" cy="894017"/>
          </a:xfrm>
        </p:grpSpPr>
        <p:sp>
          <p:nvSpPr>
            <p:cNvPr id="745" name="Rectangle"/>
            <p:cNvSpPr/>
            <p:nvPr/>
          </p:nvSpPr>
          <p:spPr>
            <a:xfrm>
              <a:off x="0" y="8895"/>
              <a:ext cx="1966146" cy="885123"/>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pic>
          <p:nvPicPr>
            <p:cNvPr id="746" name="Time to Notation.png" descr="Time to Notation.png"/>
            <p:cNvPicPr>
              <a:picLocks noChangeAspect="1"/>
            </p:cNvPicPr>
            <p:nvPr/>
          </p:nvPicPr>
          <p:blipFill>
            <a:blip r:embed="rId31"/>
            <a:srcRect b="11285"/>
            <a:stretch>
              <a:fillRect/>
            </a:stretch>
          </p:blipFill>
          <p:spPr>
            <a:xfrm>
              <a:off x="278071" y="0"/>
              <a:ext cx="1496750" cy="885225"/>
            </a:xfrm>
            <a:prstGeom prst="rect">
              <a:avLst/>
            </a:prstGeom>
            <a:ln w="12700" cap="flat">
              <a:noFill/>
              <a:miter lim="400000"/>
            </a:ln>
            <a:effectLst/>
          </p:spPr>
        </p:pic>
      </p:grpSp>
      <p:grpSp>
        <p:nvGrpSpPr>
          <p:cNvPr id="752" name="Group">
            <a:hlinkClick r:id="rId32" action="ppaction://hlinksldjump"/>
          </p:cNvPr>
          <p:cNvGrpSpPr/>
          <p:nvPr/>
        </p:nvGrpSpPr>
        <p:grpSpPr>
          <a:xfrm>
            <a:off x="5953431" y="3451036"/>
            <a:ext cx="2048405" cy="2128765"/>
            <a:chOff x="95066" y="54886"/>
            <a:chExt cx="2048404" cy="2128763"/>
          </a:xfrm>
        </p:grpSpPr>
        <p:grpSp>
          <p:nvGrpSpPr>
            <p:cNvPr id="750" name="Group"/>
            <p:cNvGrpSpPr/>
            <p:nvPr/>
          </p:nvGrpSpPr>
          <p:grpSpPr>
            <a:xfrm>
              <a:off x="95066" y="54886"/>
              <a:ext cx="2048405" cy="2128765"/>
              <a:chOff x="95066" y="54886"/>
              <a:chExt cx="2048404" cy="2128763"/>
            </a:xfrm>
          </p:grpSpPr>
          <p:sp>
            <p:nvSpPr>
              <p:cNvPr id="74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4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51" name="Use  Vertical…"/>
            <p:cNvSpPr txBox="1"/>
            <p:nvPr/>
          </p:nvSpPr>
          <p:spPr>
            <a:xfrm>
              <a:off x="301515" y="493578"/>
              <a:ext cx="1610107"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 </a:t>
              </a:r>
              <a:br/>
              <a:r>
                <a:t>Vertical </a:t>
              </a:r>
            </a:p>
            <a:p>
              <a:pPr>
                <a:defRPr sz="1500"/>
              </a:pPr>
              <a:r>
                <a:t>Non-Permanent</a:t>
              </a:r>
            </a:p>
            <a:p>
              <a:pPr>
                <a:defRPr sz="1500"/>
              </a:pPr>
              <a:r>
                <a:t>Surfaces</a:t>
              </a:r>
            </a:p>
          </p:txBody>
        </p:sp>
      </p:grpSp>
      <p:grpSp>
        <p:nvGrpSpPr>
          <p:cNvPr id="757" name="Group">
            <a:hlinkClick r:id="rId33" action="ppaction://hlinksldjump"/>
          </p:cNvPr>
          <p:cNvGrpSpPr/>
          <p:nvPr/>
        </p:nvGrpSpPr>
        <p:grpSpPr>
          <a:xfrm>
            <a:off x="4260393" y="4124136"/>
            <a:ext cx="2048405" cy="2128765"/>
            <a:chOff x="95066" y="54886"/>
            <a:chExt cx="2048404" cy="2128763"/>
          </a:xfrm>
        </p:grpSpPr>
        <p:grpSp>
          <p:nvGrpSpPr>
            <p:cNvPr id="755" name="Group"/>
            <p:cNvGrpSpPr/>
            <p:nvPr/>
          </p:nvGrpSpPr>
          <p:grpSpPr>
            <a:xfrm>
              <a:off x="95066" y="54886"/>
              <a:ext cx="2048405" cy="2128765"/>
              <a:chOff x="95066" y="54886"/>
              <a:chExt cx="2048404" cy="2128763"/>
            </a:xfrm>
          </p:grpSpPr>
          <p:sp>
            <p:nvSpPr>
              <p:cNvPr id="753"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5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56" name="Begin…"/>
            <p:cNvSpPr txBox="1"/>
            <p:nvPr/>
          </p:nvSpPr>
          <p:spPr>
            <a:xfrm>
              <a:off x="543672" y="702931"/>
              <a:ext cx="1151193"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Begin </a:t>
              </a:r>
            </a:p>
            <a:p>
              <a:pPr>
                <a:defRPr sz="1500"/>
              </a:pPr>
              <a:r>
                <a:t>with Good </a:t>
              </a:r>
            </a:p>
            <a:p>
              <a:pPr>
                <a:defRPr sz="1500"/>
              </a:pPr>
              <a:r>
                <a:t>Problems</a:t>
              </a:r>
            </a:p>
          </p:txBody>
        </p:sp>
      </p:grpSp>
      <p:grpSp>
        <p:nvGrpSpPr>
          <p:cNvPr id="762" name="Group">
            <a:hlinkClick r:id="rId34" action="ppaction://hlinksldjump"/>
          </p:cNvPr>
          <p:cNvGrpSpPr/>
          <p:nvPr/>
        </p:nvGrpSpPr>
        <p:grpSpPr>
          <a:xfrm>
            <a:off x="9402487" y="3477728"/>
            <a:ext cx="2048405" cy="2128765"/>
            <a:chOff x="95066" y="54886"/>
            <a:chExt cx="2048404" cy="2128763"/>
          </a:xfrm>
        </p:grpSpPr>
        <p:grpSp>
          <p:nvGrpSpPr>
            <p:cNvPr id="760" name="Group"/>
            <p:cNvGrpSpPr/>
            <p:nvPr/>
          </p:nvGrpSpPr>
          <p:grpSpPr>
            <a:xfrm>
              <a:off x="95066" y="54886"/>
              <a:ext cx="2048405" cy="2128765"/>
              <a:chOff x="95066" y="54886"/>
              <a:chExt cx="2048404" cy="2128763"/>
            </a:xfrm>
          </p:grpSpPr>
          <p:sp>
            <p:nvSpPr>
              <p:cNvPr id="75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5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0C0D"/>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61" name="Form…"/>
            <p:cNvSpPr txBox="1"/>
            <p:nvPr/>
          </p:nvSpPr>
          <p:spPr>
            <a:xfrm>
              <a:off x="653019" y="614031"/>
              <a:ext cx="932498" cy="1010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Form </a:t>
              </a:r>
            </a:p>
            <a:p>
              <a:pPr>
                <a:defRPr sz="1500"/>
              </a:pPr>
              <a:r>
                <a:t>Visibly </a:t>
              </a:r>
            </a:p>
            <a:p>
              <a:pPr>
                <a:defRPr sz="1500"/>
              </a:pPr>
              <a:r>
                <a:t>Random</a:t>
              </a:r>
            </a:p>
            <a:p>
              <a:pPr>
                <a:defRPr sz="1500"/>
              </a:pPr>
              <a:r>
                <a:t>Groups</a:t>
              </a:r>
            </a:p>
          </p:txBody>
        </p:sp>
      </p:grpSp>
      <p:grpSp>
        <p:nvGrpSpPr>
          <p:cNvPr id="767" name="Group">
            <a:hlinkClick r:id="rId35" action="ppaction://hlinksldjump"/>
          </p:cNvPr>
          <p:cNvGrpSpPr/>
          <p:nvPr/>
        </p:nvGrpSpPr>
        <p:grpSpPr>
          <a:xfrm>
            <a:off x="4260393" y="5916051"/>
            <a:ext cx="2048405" cy="2128765"/>
            <a:chOff x="95066" y="54886"/>
            <a:chExt cx="2048404" cy="2128763"/>
          </a:xfrm>
        </p:grpSpPr>
        <p:grpSp>
          <p:nvGrpSpPr>
            <p:cNvPr id="765" name="Group"/>
            <p:cNvGrpSpPr/>
            <p:nvPr/>
          </p:nvGrpSpPr>
          <p:grpSpPr>
            <a:xfrm>
              <a:off x="95066" y="54886"/>
              <a:ext cx="2048405" cy="2128765"/>
              <a:chOff x="95066" y="54886"/>
              <a:chExt cx="2048404" cy="2128763"/>
            </a:xfrm>
          </p:grpSpPr>
          <p:sp>
            <p:nvSpPr>
              <p:cNvPr id="763"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6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66" name="Use…"/>
            <p:cNvSpPr txBox="1"/>
            <p:nvPr/>
          </p:nvSpPr>
          <p:spPr>
            <a:xfrm>
              <a:off x="697215" y="714825"/>
              <a:ext cx="84410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Mindful</a:t>
              </a:r>
            </a:p>
            <a:p>
              <a:pPr>
                <a:defRPr sz="1500"/>
              </a:pPr>
              <a:r>
                <a:t>Notes</a:t>
              </a:r>
            </a:p>
          </p:txBody>
        </p:sp>
      </p:grpSp>
      <p:grpSp>
        <p:nvGrpSpPr>
          <p:cNvPr id="772" name="Group">
            <a:hlinkClick r:id="rId36" action="ppaction://hlinksldjump"/>
          </p:cNvPr>
          <p:cNvGrpSpPr/>
          <p:nvPr/>
        </p:nvGrpSpPr>
        <p:grpSpPr>
          <a:xfrm>
            <a:off x="4311193" y="7723967"/>
            <a:ext cx="2048405" cy="2128765"/>
            <a:chOff x="95066" y="54886"/>
            <a:chExt cx="2048404" cy="2128763"/>
          </a:xfrm>
        </p:grpSpPr>
        <p:grpSp>
          <p:nvGrpSpPr>
            <p:cNvPr id="770" name="Group"/>
            <p:cNvGrpSpPr/>
            <p:nvPr/>
          </p:nvGrpSpPr>
          <p:grpSpPr>
            <a:xfrm>
              <a:off x="95066" y="54886"/>
              <a:ext cx="2048405" cy="2128765"/>
              <a:chOff x="95066" y="54886"/>
              <a:chExt cx="2048404" cy="2128763"/>
            </a:xfrm>
          </p:grpSpPr>
          <p:sp>
            <p:nvSpPr>
              <p:cNvPr id="768"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6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71" name="Level…"/>
            <p:cNvSpPr txBox="1"/>
            <p:nvPr/>
          </p:nvSpPr>
          <p:spPr>
            <a:xfrm>
              <a:off x="698834" y="739131"/>
              <a:ext cx="840868"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Level</a:t>
              </a:r>
            </a:p>
            <a:p>
              <a:pPr>
                <a:defRPr sz="1500"/>
              </a:pPr>
              <a:r>
                <a:t>to the </a:t>
              </a:r>
            </a:p>
            <a:p>
              <a:pPr>
                <a:defRPr sz="1500"/>
              </a:pPr>
              <a:r>
                <a:t>Bottom </a:t>
              </a:r>
            </a:p>
          </p:txBody>
        </p:sp>
      </p:grpSp>
      <p:grpSp>
        <p:nvGrpSpPr>
          <p:cNvPr id="777" name="Group">
            <a:hlinkClick r:id="rId37" action="ppaction://hlinksldjump"/>
          </p:cNvPr>
          <p:cNvGrpSpPr/>
          <p:nvPr/>
        </p:nvGrpSpPr>
        <p:grpSpPr>
          <a:xfrm>
            <a:off x="5953431" y="6789619"/>
            <a:ext cx="2048405" cy="2128764"/>
            <a:chOff x="95066" y="54886"/>
            <a:chExt cx="2048404" cy="2128763"/>
          </a:xfrm>
        </p:grpSpPr>
        <p:grpSp>
          <p:nvGrpSpPr>
            <p:cNvPr id="775" name="Group"/>
            <p:cNvGrpSpPr/>
            <p:nvPr/>
          </p:nvGrpSpPr>
          <p:grpSpPr>
            <a:xfrm>
              <a:off x="95066" y="54886"/>
              <a:ext cx="2048405" cy="2128765"/>
              <a:chOff x="95066" y="54886"/>
              <a:chExt cx="2048404" cy="2128763"/>
            </a:xfrm>
          </p:grpSpPr>
          <p:sp>
            <p:nvSpPr>
              <p:cNvPr id="773"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7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76" name="Use…"/>
            <p:cNvSpPr txBox="1"/>
            <p:nvPr/>
          </p:nvSpPr>
          <p:spPr>
            <a:xfrm>
              <a:off x="563008" y="680633"/>
              <a:ext cx="1112521" cy="7818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Use</a:t>
              </a:r>
            </a:p>
            <a:p>
              <a:pPr>
                <a:defRPr sz="1500"/>
              </a:pPr>
              <a:r>
                <a:t>Hints and </a:t>
              </a:r>
            </a:p>
            <a:p>
              <a:pPr>
                <a:defRPr sz="1500"/>
              </a:pPr>
              <a:r>
                <a:t>Extensions</a:t>
              </a:r>
            </a:p>
          </p:txBody>
        </p:sp>
      </p:grpSp>
      <p:grpSp>
        <p:nvGrpSpPr>
          <p:cNvPr id="782" name="Group">
            <a:hlinkClick r:id="rId38" action="ppaction://hlinksldjump"/>
          </p:cNvPr>
          <p:cNvGrpSpPr/>
          <p:nvPr/>
        </p:nvGrpSpPr>
        <p:grpSpPr>
          <a:xfrm>
            <a:off x="7682552" y="7723967"/>
            <a:ext cx="2048405" cy="2128765"/>
            <a:chOff x="95066" y="54886"/>
            <a:chExt cx="2048404" cy="2128763"/>
          </a:xfrm>
        </p:grpSpPr>
        <p:grpSp>
          <p:nvGrpSpPr>
            <p:cNvPr id="780" name="Group"/>
            <p:cNvGrpSpPr/>
            <p:nvPr/>
          </p:nvGrpSpPr>
          <p:grpSpPr>
            <a:xfrm>
              <a:off x="95066" y="54886"/>
              <a:ext cx="2048405" cy="2128765"/>
              <a:chOff x="95066" y="54886"/>
              <a:chExt cx="2048404" cy="2128763"/>
            </a:xfrm>
          </p:grpSpPr>
          <p:sp>
            <p:nvSpPr>
              <p:cNvPr id="778"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7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81" name="Shift…"/>
            <p:cNvSpPr txBox="1"/>
            <p:nvPr/>
          </p:nvSpPr>
          <p:spPr>
            <a:xfrm>
              <a:off x="506620" y="842631"/>
              <a:ext cx="1225297"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Shift</a:t>
              </a:r>
            </a:p>
            <a:p>
              <a:pPr>
                <a:defRPr sz="1500"/>
              </a:pPr>
              <a:r>
                <a:t>Assessment</a:t>
              </a:r>
            </a:p>
          </p:txBody>
        </p:sp>
      </p:grpSp>
      <p:grpSp>
        <p:nvGrpSpPr>
          <p:cNvPr id="787" name="Group">
            <a:hlinkClick r:id="rId39" action="ppaction://hlinksldjump"/>
          </p:cNvPr>
          <p:cNvGrpSpPr/>
          <p:nvPr/>
        </p:nvGrpSpPr>
        <p:grpSpPr>
          <a:xfrm>
            <a:off x="9402487" y="6815019"/>
            <a:ext cx="2048405" cy="2128764"/>
            <a:chOff x="95066" y="54886"/>
            <a:chExt cx="2048404" cy="2128763"/>
          </a:xfrm>
        </p:grpSpPr>
        <p:grpSp>
          <p:nvGrpSpPr>
            <p:cNvPr id="785" name="Group"/>
            <p:cNvGrpSpPr/>
            <p:nvPr/>
          </p:nvGrpSpPr>
          <p:grpSpPr>
            <a:xfrm>
              <a:off x="95066" y="54886"/>
              <a:ext cx="2048405" cy="2128765"/>
              <a:chOff x="95066" y="54886"/>
              <a:chExt cx="2048404" cy="2128763"/>
            </a:xfrm>
          </p:grpSpPr>
          <p:sp>
            <p:nvSpPr>
              <p:cNvPr id="783" name="Hexagon"/>
              <p:cNvSpPr/>
              <p:nvPr/>
            </p:nvSpPr>
            <p:spPr>
              <a:xfrm>
                <a:off x="259162" y="374394"/>
                <a:ext cx="1720213"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8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161E41"/>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86" name="Check for…"/>
            <p:cNvSpPr txBox="1"/>
            <p:nvPr/>
          </p:nvSpPr>
          <p:spPr>
            <a:xfrm>
              <a:off x="391843" y="741031"/>
              <a:ext cx="145485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pPr>
              <a:r>
                <a:t>Check for </a:t>
              </a:r>
            </a:p>
            <a:p>
              <a:pPr>
                <a:defRPr sz="1500"/>
              </a:pPr>
              <a:r>
                <a:t>Understanding</a:t>
              </a:r>
            </a:p>
          </p:txBody>
        </p:sp>
      </p:grpSp>
      <p:grpSp>
        <p:nvGrpSpPr>
          <p:cNvPr id="792" name="Group">
            <a:hlinkClick r:id="rId40" action="ppaction://hlinksldjump"/>
          </p:cNvPr>
          <p:cNvGrpSpPr/>
          <p:nvPr/>
        </p:nvGrpSpPr>
        <p:grpSpPr>
          <a:xfrm>
            <a:off x="5953431" y="5114113"/>
            <a:ext cx="2048405" cy="2128765"/>
            <a:chOff x="95066" y="54886"/>
            <a:chExt cx="2048404" cy="2128763"/>
          </a:xfrm>
        </p:grpSpPr>
        <p:grpSp>
          <p:nvGrpSpPr>
            <p:cNvPr id="790" name="Group"/>
            <p:cNvGrpSpPr/>
            <p:nvPr/>
          </p:nvGrpSpPr>
          <p:grpSpPr>
            <a:xfrm>
              <a:off x="95066" y="54886"/>
              <a:ext cx="2048405" cy="2128765"/>
              <a:chOff x="95066" y="54886"/>
              <a:chExt cx="2048404" cy="2128763"/>
            </a:xfrm>
          </p:grpSpPr>
          <p:sp>
            <p:nvSpPr>
              <p:cNvPr id="78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8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91" name="Use Oral…"/>
            <p:cNvSpPr txBox="1"/>
            <p:nvPr/>
          </p:nvSpPr>
          <p:spPr>
            <a:xfrm>
              <a:off x="508017" y="815569"/>
              <a:ext cx="1197103" cy="5532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Use Oral</a:t>
              </a:r>
            </a:p>
            <a:p>
              <a:pPr>
                <a:defRPr sz="1500">
                  <a:solidFill>
                    <a:srgbClr val="000000"/>
                  </a:solidFill>
                </a:defRPr>
              </a:pPr>
              <a:r>
                <a:t>Instructions</a:t>
              </a:r>
            </a:p>
          </p:txBody>
        </p:sp>
      </p:grpSp>
      <p:grpSp>
        <p:nvGrpSpPr>
          <p:cNvPr id="797" name="Group">
            <a:hlinkClick r:id="rId41" action="ppaction://hlinksldjump"/>
          </p:cNvPr>
          <p:cNvGrpSpPr/>
          <p:nvPr/>
        </p:nvGrpSpPr>
        <p:grpSpPr>
          <a:xfrm>
            <a:off x="7631752" y="4214339"/>
            <a:ext cx="2048405" cy="2128765"/>
            <a:chOff x="95066" y="54886"/>
            <a:chExt cx="2048404" cy="2128763"/>
          </a:xfrm>
        </p:grpSpPr>
        <p:grpSp>
          <p:nvGrpSpPr>
            <p:cNvPr id="795" name="Group"/>
            <p:cNvGrpSpPr/>
            <p:nvPr/>
          </p:nvGrpSpPr>
          <p:grpSpPr>
            <a:xfrm>
              <a:off x="95066" y="54886"/>
              <a:ext cx="2048405" cy="2128765"/>
              <a:chOff x="95066" y="54886"/>
              <a:chExt cx="2048404" cy="2128763"/>
            </a:xfrm>
          </p:grpSpPr>
          <p:sp>
            <p:nvSpPr>
              <p:cNvPr id="793"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9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796" name="De-front the…"/>
            <p:cNvSpPr txBox="1"/>
            <p:nvPr/>
          </p:nvSpPr>
          <p:spPr>
            <a:xfrm>
              <a:off x="485189" y="834352"/>
              <a:ext cx="1268160"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De-front the</a:t>
              </a:r>
            </a:p>
            <a:p>
              <a:pPr>
                <a:defRPr sz="1500">
                  <a:solidFill>
                    <a:srgbClr val="000000"/>
                  </a:solidFill>
                </a:defRPr>
              </a:pPr>
              <a:r>
                <a:t>Classroom </a:t>
              </a:r>
            </a:p>
          </p:txBody>
        </p:sp>
      </p:grpSp>
      <p:grpSp>
        <p:nvGrpSpPr>
          <p:cNvPr id="802" name="Group">
            <a:hlinkClick r:id="rId42" action="ppaction://hlinksldjump"/>
          </p:cNvPr>
          <p:cNvGrpSpPr/>
          <p:nvPr/>
        </p:nvGrpSpPr>
        <p:grpSpPr>
          <a:xfrm>
            <a:off x="7619052" y="5953345"/>
            <a:ext cx="2048405" cy="2128765"/>
            <a:chOff x="95066" y="54886"/>
            <a:chExt cx="2048404" cy="2128763"/>
          </a:xfrm>
        </p:grpSpPr>
        <p:grpSp>
          <p:nvGrpSpPr>
            <p:cNvPr id="800" name="Group"/>
            <p:cNvGrpSpPr/>
            <p:nvPr/>
          </p:nvGrpSpPr>
          <p:grpSpPr>
            <a:xfrm>
              <a:off x="95066" y="54886"/>
              <a:ext cx="2048405" cy="2128765"/>
              <a:chOff x="95066" y="54886"/>
              <a:chExt cx="2048404" cy="2128763"/>
            </a:xfrm>
          </p:grpSpPr>
          <p:sp>
            <p:nvSpPr>
              <p:cNvPr id="798"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799"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801" name="Build…"/>
            <p:cNvSpPr txBox="1"/>
            <p:nvPr/>
          </p:nvSpPr>
          <p:spPr>
            <a:xfrm>
              <a:off x="598291" y="820340"/>
              <a:ext cx="1042036" cy="553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Build </a:t>
              </a:r>
            </a:p>
            <a:p>
              <a:pPr>
                <a:defRPr sz="1500">
                  <a:solidFill>
                    <a:srgbClr val="000000"/>
                  </a:solidFill>
                </a:defRPr>
              </a:pPr>
              <a:r>
                <a:t>Autonomy</a:t>
              </a:r>
            </a:p>
          </p:txBody>
        </p:sp>
      </p:grpSp>
      <p:grpSp>
        <p:nvGrpSpPr>
          <p:cNvPr id="807" name="Group">
            <a:hlinkClick r:id="rId43" action="ppaction://hlinksldjump"/>
          </p:cNvPr>
          <p:cNvGrpSpPr/>
          <p:nvPr/>
        </p:nvGrpSpPr>
        <p:grpSpPr>
          <a:xfrm>
            <a:off x="9402487" y="5126813"/>
            <a:ext cx="2048405" cy="2128765"/>
            <a:chOff x="95066" y="54886"/>
            <a:chExt cx="2048404" cy="2128763"/>
          </a:xfrm>
        </p:grpSpPr>
        <p:grpSp>
          <p:nvGrpSpPr>
            <p:cNvPr id="805" name="Group"/>
            <p:cNvGrpSpPr/>
            <p:nvPr/>
          </p:nvGrpSpPr>
          <p:grpSpPr>
            <a:xfrm>
              <a:off x="95066" y="54886"/>
              <a:ext cx="2048405" cy="2128765"/>
              <a:chOff x="95066" y="54886"/>
              <a:chExt cx="2048404" cy="2128763"/>
            </a:xfrm>
          </p:grpSpPr>
          <p:sp>
            <p:nvSpPr>
              <p:cNvPr id="803" name="Hexagon"/>
              <p:cNvSpPr/>
              <p:nvPr/>
            </p:nvSpPr>
            <p:spPr>
              <a:xfrm>
                <a:off x="259162" y="374394"/>
                <a:ext cx="1720214" cy="1489749"/>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04" name="Polygon"/>
              <p:cNvSpPr/>
              <p:nvPr/>
            </p:nvSpPr>
            <p:spPr>
              <a:xfrm rot="19800000">
                <a:off x="409680" y="299907"/>
                <a:ext cx="1419177" cy="16387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64563A"/>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806" name="Answer only…"/>
            <p:cNvSpPr txBox="1"/>
            <p:nvPr/>
          </p:nvSpPr>
          <p:spPr>
            <a:xfrm>
              <a:off x="268495" y="758209"/>
              <a:ext cx="1701547" cy="7818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defRPr sz="1500">
                  <a:solidFill>
                    <a:srgbClr val="000000"/>
                  </a:solidFill>
                </a:defRPr>
              </a:pPr>
              <a:r>
                <a:t>Answer only</a:t>
              </a:r>
            </a:p>
            <a:p>
              <a:pPr>
                <a:defRPr sz="1500">
                  <a:solidFill>
                    <a:srgbClr val="000000"/>
                  </a:solidFill>
                </a:defRPr>
              </a:pPr>
              <a:r>
                <a:t>“Keep Thinking” </a:t>
              </a:r>
            </a:p>
            <a:p>
              <a:pPr>
                <a:defRPr sz="1500">
                  <a:solidFill>
                    <a:srgbClr val="000000"/>
                  </a:solidFill>
                </a:defRPr>
              </a:pPr>
              <a:r>
                <a:t>Questions</a:t>
              </a:r>
            </a:p>
          </p:txBody>
        </p:sp>
      </p:grpSp>
      <p:grpSp>
        <p:nvGrpSpPr>
          <p:cNvPr id="813" name="Group">
            <a:hlinkClick r:id="rId44" action="ppaction://hlinksldjump"/>
          </p:cNvPr>
          <p:cNvGrpSpPr/>
          <p:nvPr/>
        </p:nvGrpSpPr>
        <p:grpSpPr>
          <a:xfrm>
            <a:off x="4250577" y="2414126"/>
            <a:ext cx="2169637" cy="1897485"/>
            <a:chOff x="0" y="0"/>
            <a:chExt cx="2169636" cy="1897484"/>
          </a:xfrm>
        </p:grpSpPr>
        <p:grpSp>
          <p:nvGrpSpPr>
            <p:cNvPr id="810" name="Group"/>
            <p:cNvGrpSpPr/>
            <p:nvPr/>
          </p:nvGrpSpPr>
          <p:grpSpPr>
            <a:xfrm>
              <a:off x="0" y="0"/>
              <a:ext cx="2169637" cy="1897485"/>
              <a:chOff x="0" y="0"/>
              <a:chExt cx="2169636" cy="1897484"/>
            </a:xfrm>
          </p:grpSpPr>
          <p:sp>
            <p:nvSpPr>
              <p:cNvPr id="808" name="Arrow"/>
              <p:cNvSpPr/>
              <p:nvPr/>
            </p:nvSpPr>
            <p:spPr>
              <a:xfrm>
                <a:off x="0" y="0"/>
                <a:ext cx="2169637" cy="1897485"/>
              </a:xfrm>
              <a:prstGeom prst="rightArrow">
                <a:avLst>
                  <a:gd name="adj1" fmla="val 70495"/>
                  <a:gd name="adj2" fmla="val 32745"/>
                </a:avLst>
              </a:pr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09" name="Arrow"/>
              <p:cNvSpPr/>
              <p:nvPr/>
            </p:nvSpPr>
            <p:spPr>
              <a:xfrm>
                <a:off x="45824" y="100921"/>
                <a:ext cx="2077987" cy="1695642"/>
              </a:xfrm>
              <a:prstGeom prst="rightArrow">
                <a:avLst>
                  <a:gd name="adj1" fmla="val 70495"/>
                  <a:gd name="adj2" fmla="val 32745"/>
                </a:avLst>
              </a:prstGeom>
              <a:solidFill>
                <a:schemeClr val="accent4"/>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grpSp>
        <p:sp>
          <p:nvSpPr>
            <p:cNvPr id="811" name="Building…"/>
            <p:cNvSpPr txBox="1"/>
            <p:nvPr/>
          </p:nvSpPr>
          <p:spPr>
            <a:xfrm>
              <a:off x="70693" y="387644"/>
              <a:ext cx="1702131" cy="11221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2200">
                  <a:solidFill>
                    <a:srgbClr val="000000"/>
                  </a:solidFill>
                </a:defRPr>
              </a:pPr>
              <a:r>
                <a:t>Building</a:t>
              </a:r>
            </a:p>
            <a:p>
              <a:pPr algn="l">
                <a:defRPr sz="2200">
                  <a:solidFill>
                    <a:srgbClr val="000000"/>
                  </a:solidFill>
                </a:defRPr>
              </a:pPr>
              <a:r>
                <a:t>Thinking </a:t>
              </a:r>
            </a:p>
            <a:p>
              <a:pPr algn="l">
                <a:defRPr sz="2200">
                  <a:solidFill>
                    <a:srgbClr val="000000"/>
                  </a:solidFill>
                </a:defRPr>
              </a:pPr>
              <a:r>
                <a:t>Classrooms</a:t>
              </a:r>
            </a:p>
          </p:txBody>
        </p:sp>
        <p:pic>
          <p:nvPicPr>
            <p:cNvPr id="812" name="IMG_1063.PNG" descr="IMG_1063.PNG"/>
            <p:cNvPicPr>
              <a:picLocks noChangeAspect="1"/>
            </p:cNvPicPr>
            <p:nvPr/>
          </p:nvPicPr>
          <p:blipFill>
            <a:blip r:embed="rId45"/>
            <a:stretch>
              <a:fillRect/>
            </a:stretch>
          </p:blipFill>
          <p:spPr>
            <a:xfrm>
              <a:off x="1204117" y="390240"/>
              <a:ext cx="744315" cy="744316"/>
            </a:xfrm>
            <a:prstGeom prst="rect">
              <a:avLst/>
            </a:prstGeom>
            <a:ln w="12700" cap="flat">
              <a:noFill/>
              <a:miter lim="400000"/>
            </a:ln>
            <a:effectLst/>
          </p:spPr>
        </p:pic>
      </p:grpSp>
      <p:grpSp>
        <p:nvGrpSpPr>
          <p:cNvPr id="819" name="Group">
            <a:hlinkClick r:id="rId46" action="ppaction://hlinksldjump"/>
          </p:cNvPr>
          <p:cNvGrpSpPr/>
          <p:nvPr/>
        </p:nvGrpSpPr>
        <p:grpSpPr>
          <a:xfrm>
            <a:off x="5784800" y="8909829"/>
            <a:ext cx="2385668" cy="1945927"/>
            <a:chOff x="0" y="0"/>
            <a:chExt cx="2385666" cy="1945926"/>
          </a:xfrm>
        </p:grpSpPr>
        <p:sp>
          <p:nvSpPr>
            <p:cNvPr id="814" name="Hexagon"/>
            <p:cNvSpPr/>
            <p:nvPr/>
          </p:nvSpPr>
          <p:spPr>
            <a:xfrm>
              <a:off x="362377" y="0"/>
              <a:ext cx="1762020" cy="1525954"/>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FFFFFF"/>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15" name="Hexagon"/>
            <p:cNvSpPr/>
            <p:nvPr/>
          </p:nvSpPr>
          <p:spPr>
            <a:xfrm>
              <a:off x="451277" y="63500"/>
              <a:ext cx="1581520" cy="1369636"/>
            </a:xfrm>
            <a:custGeom>
              <a:avLst/>
              <a:gdLst/>
              <a:ahLst/>
              <a:cxnLst>
                <a:cxn ang="0">
                  <a:pos x="wd2" y="hd2"/>
                </a:cxn>
                <a:cxn ang="5400000">
                  <a:pos x="wd2" y="hd2"/>
                </a:cxn>
                <a:cxn ang="10800000">
                  <a:pos x="wd2" y="hd2"/>
                </a:cxn>
                <a:cxn ang="16200000">
                  <a:pos x="wd2" y="hd2"/>
                </a:cxn>
              </a:cxnLst>
              <a:rect l="0" t="0" r="r" b="b"/>
              <a:pathLst>
                <a:path w="21600" h="21600" extrusionOk="0">
                  <a:moveTo>
                    <a:pt x="5400" y="0"/>
                  </a:moveTo>
                  <a:lnTo>
                    <a:pt x="16200" y="0"/>
                  </a:lnTo>
                  <a:lnTo>
                    <a:pt x="21600" y="10800"/>
                  </a:lnTo>
                  <a:lnTo>
                    <a:pt x="16200" y="21600"/>
                  </a:lnTo>
                  <a:lnTo>
                    <a:pt x="5400" y="21600"/>
                  </a:lnTo>
                  <a:lnTo>
                    <a:pt x="0" y="10800"/>
                  </a:lnTo>
                  <a:lnTo>
                    <a:pt x="5400" y="0"/>
                  </a:lnTo>
                  <a:close/>
                </a:path>
              </a:pathLst>
            </a:custGeom>
            <a:solidFill>
              <a:srgbClr val="C4C7D9"/>
            </a:solidFill>
            <a:ln w="12700" cap="flat">
              <a:noFill/>
              <a:miter lim="400000"/>
            </a:ln>
            <a:effectLst/>
          </p:spPr>
          <p:txBody>
            <a:bodyPr wrap="square" lIns="50800" tIns="50800" rIns="50800" bIns="50800" numCol="1" anchor="ctr">
              <a:noAutofit/>
            </a:bodyPr>
            <a:lstStyle/>
            <a:p>
              <a:pPr>
                <a:defRPr sz="2200" b="0">
                  <a:solidFill>
                    <a:srgbClr val="000000"/>
                  </a:solidFill>
                  <a:latin typeface="+mn-lt"/>
                  <a:ea typeface="+mn-ea"/>
                  <a:cs typeface="+mn-cs"/>
                  <a:sym typeface="Helvetica Neue Medium"/>
                </a:defRPr>
              </a:pPr>
              <a:endParaRPr/>
            </a:p>
          </p:txBody>
        </p:sp>
        <p:sp>
          <p:nvSpPr>
            <p:cNvPr id="816" name="Rectangle"/>
            <p:cNvSpPr/>
            <p:nvPr/>
          </p:nvSpPr>
          <p:spPr>
            <a:xfrm>
              <a:off x="0" y="675926"/>
              <a:ext cx="2385667" cy="127000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sz="2200" b="0">
                  <a:latin typeface="+mn-lt"/>
                  <a:ea typeface="+mn-ea"/>
                  <a:cs typeface="+mn-cs"/>
                  <a:sym typeface="Helvetica Neue Medium"/>
                </a:defRPr>
              </a:pPr>
              <a:endParaRPr/>
            </a:p>
          </p:txBody>
        </p:sp>
        <p:sp>
          <p:nvSpPr>
            <p:cNvPr id="817" name="Problems…"/>
            <p:cNvSpPr txBox="1"/>
            <p:nvPr/>
          </p:nvSpPr>
          <p:spPr>
            <a:xfrm>
              <a:off x="785849" y="22643"/>
              <a:ext cx="890170" cy="6686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numCol="1" anchor="ctr">
              <a:spAutoFit/>
            </a:bodyPr>
            <a:lstStyle/>
            <a:p>
              <a:pPr algn="l">
                <a:defRPr sz="1200">
                  <a:solidFill>
                    <a:srgbClr val="000000"/>
                  </a:solidFill>
                </a:defRPr>
              </a:pPr>
              <a:r>
                <a:t>Problems </a:t>
              </a:r>
            </a:p>
            <a:p>
              <a:pPr algn="l">
                <a:defRPr sz="1200">
                  <a:solidFill>
                    <a:srgbClr val="000000"/>
                  </a:solidFill>
                </a:defRPr>
              </a:pPr>
              <a:r>
                <a:t>Worth</a:t>
              </a:r>
            </a:p>
            <a:p>
              <a:pPr algn="l">
                <a:defRPr sz="1200">
                  <a:solidFill>
                    <a:srgbClr val="000000"/>
                  </a:solidFill>
                </a:defRPr>
              </a:pPr>
              <a:r>
                <a:t>Solving</a:t>
              </a:r>
            </a:p>
          </p:txBody>
        </p:sp>
        <p:pic>
          <p:nvPicPr>
            <p:cNvPr id="818" name="IMG_1063.PNG" descr="IMG_1063.PNG"/>
            <p:cNvPicPr>
              <a:picLocks noChangeAspect="1"/>
            </p:cNvPicPr>
            <p:nvPr/>
          </p:nvPicPr>
          <p:blipFill>
            <a:blip r:embed="rId45"/>
            <a:stretch>
              <a:fillRect/>
            </a:stretch>
          </p:blipFill>
          <p:spPr>
            <a:xfrm>
              <a:off x="1301728" y="169249"/>
              <a:ext cx="553269" cy="553269"/>
            </a:xfrm>
            <a:prstGeom prst="rect">
              <a:avLst/>
            </a:prstGeom>
            <a:ln w="12700" cap="flat">
              <a:noFill/>
              <a:miter lim="400000"/>
            </a:ln>
            <a:effectLst/>
          </p:spPr>
        </p:pic>
      </p:grpSp>
    </p:spTree>
  </p:cSld>
  <p:clrMapOvr>
    <a:masterClrMapping/>
  </p:clrMapOvr>
  <p:transition spd="med"/>
</p:sld>
</file>

<file path=ppt/theme/theme1.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2816</Words>
  <Application>Microsoft Macintosh PowerPoint</Application>
  <PresentationFormat>Custom</PresentationFormat>
  <Paragraphs>1488</Paragraphs>
  <Slides>57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DIN Condensed</vt:lpstr>
      <vt:lpstr>Helvetica Neue</vt:lpstr>
      <vt:lpstr>Helvetica Neue Light</vt:lpstr>
      <vt:lpstr>Helvetica Neue Medium</vt:lpstr>
      <vt:lpstr>Times</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Kelly Wallace</cp:lastModifiedBy>
  <cp:revision>1</cp:revision>
  <dcterms:modified xsi:type="dcterms:W3CDTF">2019-12-03T01:35:31Z</dcterms:modified>
</cp:coreProperties>
</file>